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4"/>
  </p:notesMasterIdLst>
  <p:sldIdLst>
    <p:sldId id="297" r:id="rId2"/>
    <p:sldId id="262" r:id="rId3"/>
    <p:sldId id="264" r:id="rId4"/>
    <p:sldId id="267" r:id="rId5"/>
    <p:sldId id="268" r:id="rId6"/>
    <p:sldId id="269" r:id="rId7"/>
    <p:sldId id="271" r:id="rId8"/>
    <p:sldId id="272" r:id="rId9"/>
    <p:sldId id="273" r:id="rId10"/>
    <p:sldId id="274" r:id="rId11"/>
    <p:sldId id="275" r:id="rId12"/>
    <p:sldId id="276" r:id="rId13"/>
    <p:sldId id="277" r:id="rId14"/>
    <p:sldId id="278" r:id="rId15"/>
    <p:sldId id="279" r:id="rId16"/>
    <p:sldId id="280" r:id="rId17"/>
    <p:sldId id="281" r:id="rId18"/>
    <p:sldId id="282" r:id="rId19"/>
    <p:sldId id="283" r:id="rId20"/>
    <p:sldId id="284" r:id="rId21"/>
    <p:sldId id="285" r:id="rId22"/>
    <p:sldId id="286" r:id="rId23"/>
    <p:sldId id="287" r:id="rId24"/>
    <p:sldId id="288" r:id="rId25"/>
    <p:sldId id="289" r:id="rId26"/>
    <p:sldId id="290" r:id="rId27"/>
    <p:sldId id="291" r:id="rId28"/>
    <p:sldId id="292" r:id="rId29"/>
    <p:sldId id="293" r:id="rId30"/>
    <p:sldId id="294" r:id="rId31"/>
    <p:sldId id="295" r:id="rId32"/>
    <p:sldId id="296" r:id="rId33"/>
  </p:sldIdLst>
  <p:sldSz cx="12192000" cy="6858000"/>
  <p:notesSz cx="6858000" cy="9144000"/>
  <p:defaultTextStyle>
    <a:defPPr>
      <a:defRPr lang="ko-Kore-K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EF"/>
    <a:srgbClr val="F19CA7"/>
    <a:srgbClr val="008CCF"/>
    <a:srgbClr val="78C2E5"/>
    <a:srgbClr val="00A0EA"/>
    <a:srgbClr val="F9C158"/>
    <a:srgbClr val="EB470C"/>
    <a:srgbClr val="F7AB00"/>
    <a:srgbClr val="E4007F"/>
    <a:srgbClr val="E1817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608"/>
    <p:restoredTop sz="94694"/>
  </p:normalViewPr>
  <p:slideViewPr>
    <p:cSldViewPr snapToGrid="0">
      <p:cViewPr varScale="1">
        <p:scale>
          <a:sx n="106" d="100"/>
          <a:sy n="106" d="100"/>
        </p:scale>
        <p:origin x="93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ko-Kore-KR" altLang="en-US"/>
          </a:p>
        </p:txBody>
      </p:sp>
      <p:sp>
        <p:nvSpPr>
          <p:cNvPr id="3" name="날짜 개체 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B4D2F4E-E288-1B4D-AD06-B0AF4C8AFEE3}" type="datetimeFigureOut">
              <a:rPr kumimoji="1" lang="ko-Kore-KR" altLang="en-US" smtClean="0"/>
              <a:t>11/15/2024</a:t>
            </a:fld>
            <a:endParaRPr kumimoji="1" lang="ko-Kore-KR" altLang="en-US"/>
          </a:p>
        </p:txBody>
      </p:sp>
      <p:sp>
        <p:nvSpPr>
          <p:cNvPr id="4" name="슬라이드 이미지 개체 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ko-Kore-KR" altLang="en-US"/>
          </a:p>
        </p:txBody>
      </p:sp>
      <p:sp>
        <p:nvSpPr>
          <p:cNvPr id="5" name="슬라이드 노트 개체 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6" name="바닥글 개체 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ko-Kore-KR" altLang="en-US"/>
          </a:p>
        </p:txBody>
      </p:sp>
      <p:sp>
        <p:nvSpPr>
          <p:cNvPr id="7" name="슬라이드 번호 개체 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89D0A04-ED66-3B4F-BF7E-72C73561D30F}" type="slidenum">
              <a:rPr kumimoji="1" lang="ko-Kore-KR" altLang="en-US" smtClean="0"/>
              <a:t>‹#›</a:t>
            </a:fld>
            <a:endParaRPr kumimoji="1" lang="ko-Kore-KR" altLang="en-US"/>
          </a:p>
        </p:txBody>
      </p:sp>
    </p:spTree>
    <p:extLst>
      <p:ext uri="{BB962C8B-B14F-4D97-AF65-F5344CB8AC3E}">
        <p14:creationId xmlns:p14="http://schemas.microsoft.com/office/powerpoint/2010/main" val="15140792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5"/>
          </p:nvPr>
        </p:nvSpPr>
        <p:spPr/>
        <p:txBody>
          <a:bodyPr/>
          <a:lstStyle/>
          <a:p>
            <a:fld id="{489D0A04-ED66-3B4F-BF7E-72C73561D30F}" type="slidenum">
              <a:rPr kumimoji="1" lang="ko-Kore-KR" altLang="en-US" smtClean="0"/>
              <a:t>2</a:t>
            </a:fld>
            <a:endParaRPr kumimoji="1" lang="ko-Kore-KR" altLang="en-US"/>
          </a:p>
        </p:txBody>
      </p:sp>
    </p:spTree>
    <p:extLst>
      <p:ext uri="{BB962C8B-B14F-4D97-AF65-F5344CB8AC3E}">
        <p14:creationId xmlns:p14="http://schemas.microsoft.com/office/powerpoint/2010/main" val="31540820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5DE1E915-E78B-1D41-51F1-4E6833C4FD14}"/>
              </a:ext>
            </a:extLst>
          </p:cNvPr>
          <p:cNvSpPr>
            <a:spLocks noGrp="1"/>
          </p:cNvSpPr>
          <p:nvPr>
            <p:ph type="ctrTitle"/>
          </p:nvPr>
        </p:nvSpPr>
        <p:spPr>
          <a:xfrm>
            <a:off x="1524000" y="1122363"/>
            <a:ext cx="9144000" cy="2387600"/>
          </a:xfrm>
        </p:spPr>
        <p:txBody>
          <a:bodyPr anchor="b"/>
          <a:lstStyle>
            <a:lvl1pPr algn="ctr">
              <a:defRPr sz="6000"/>
            </a:lvl1pPr>
          </a:lstStyle>
          <a:p>
            <a:r>
              <a:rPr kumimoji="1" lang="ko-KR" altLang="en-US"/>
              <a:t>마스터 제목 스타일 편집</a:t>
            </a:r>
            <a:endParaRPr kumimoji="1" lang="ko-Kore-KR" altLang="en-US"/>
          </a:p>
        </p:txBody>
      </p:sp>
      <p:sp>
        <p:nvSpPr>
          <p:cNvPr id="3" name="부제목 2">
            <a:extLst>
              <a:ext uri="{FF2B5EF4-FFF2-40B4-BE49-F238E27FC236}">
                <a16:creationId xmlns:a16="http://schemas.microsoft.com/office/drawing/2014/main" id="{F7CAFC0E-2008-B0DB-5C3F-02F80F6429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ko-KR" altLang="en-US"/>
              <a:t>클릭하여 마스터 부제목 스타일 편집</a:t>
            </a:r>
            <a:endParaRPr kumimoji="1" lang="ko-Kore-KR" altLang="en-US"/>
          </a:p>
        </p:txBody>
      </p:sp>
      <p:sp>
        <p:nvSpPr>
          <p:cNvPr id="4" name="날짜 개체 틀 3">
            <a:extLst>
              <a:ext uri="{FF2B5EF4-FFF2-40B4-BE49-F238E27FC236}">
                <a16:creationId xmlns:a16="http://schemas.microsoft.com/office/drawing/2014/main" id="{941C8CDC-F694-BD41-E38D-5D85CC204371}"/>
              </a:ext>
            </a:extLst>
          </p:cNvPr>
          <p:cNvSpPr>
            <a:spLocks noGrp="1"/>
          </p:cNvSpPr>
          <p:nvPr>
            <p:ph type="dt" sz="half" idx="10"/>
          </p:nvPr>
        </p:nvSpPr>
        <p:spPr/>
        <p:txBody>
          <a:bodyPr/>
          <a:lstStyle/>
          <a:p>
            <a:fld id="{A33C1C67-1477-2D41-B9FF-193BF5F90065}" type="datetimeFigureOut">
              <a:rPr kumimoji="1" lang="ko-Kore-KR" altLang="en-US" smtClean="0"/>
              <a:t>11/15/2024</a:t>
            </a:fld>
            <a:endParaRPr kumimoji="1" lang="ko-Kore-KR" altLang="en-US"/>
          </a:p>
        </p:txBody>
      </p:sp>
      <p:sp>
        <p:nvSpPr>
          <p:cNvPr id="5" name="바닥글 개체 틀 4">
            <a:extLst>
              <a:ext uri="{FF2B5EF4-FFF2-40B4-BE49-F238E27FC236}">
                <a16:creationId xmlns:a16="http://schemas.microsoft.com/office/drawing/2014/main" id="{93EFBB29-E8CA-680F-F5F1-74E85741A5B3}"/>
              </a:ext>
            </a:extLst>
          </p:cNvPr>
          <p:cNvSpPr>
            <a:spLocks noGrp="1"/>
          </p:cNvSpPr>
          <p:nvPr>
            <p:ph type="ftr" sz="quarter" idx="11"/>
          </p:nvPr>
        </p:nvSpPr>
        <p:spPr/>
        <p:txBody>
          <a:bodyPr/>
          <a:lstStyle/>
          <a:p>
            <a:endParaRPr kumimoji="1" lang="ko-Kore-KR" altLang="en-US"/>
          </a:p>
        </p:txBody>
      </p:sp>
      <p:sp>
        <p:nvSpPr>
          <p:cNvPr id="6" name="슬라이드 번호 개체 틀 5">
            <a:extLst>
              <a:ext uri="{FF2B5EF4-FFF2-40B4-BE49-F238E27FC236}">
                <a16:creationId xmlns:a16="http://schemas.microsoft.com/office/drawing/2014/main" id="{1E5A34E7-0094-7109-3C55-810D59A98431}"/>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35564555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CE90847A-6CD2-B19F-ECC2-C7AF5796D4DA}"/>
              </a:ext>
            </a:extLst>
          </p:cNvPr>
          <p:cNvSpPr>
            <a:spLocks noGrp="1"/>
          </p:cNvSpPr>
          <p:nvPr>
            <p:ph type="title"/>
          </p:nvPr>
        </p:nvSpPr>
        <p:spPr/>
        <p:txBody>
          <a:bodyPr/>
          <a:lstStyle/>
          <a:p>
            <a:r>
              <a:rPr kumimoji="1" lang="ko-KR" altLang="en-US"/>
              <a:t>마스터 제목 스타일 편집</a:t>
            </a:r>
            <a:endParaRPr kumimoji="1" lang="ko-Kore-KR" altLang="en-US"/>
          </a:p>
        </p:txBody>
      </p:sp>
      <p:sp>
        <p:nvSpPr>
          <p:cNvPr id="3" name="세로 텍스트 개체 틀 2">
            <a:extLst>
              <a:ext uri="{FF2B5EF4-FFF2-40B4-BE49-F238E27FC236}">
                <a16:creationId xmlns:a16="http://schemas.microsoft.com/office/drawing/2014/main" id="{5D420156-9A29-5C76-1798-C320825817E9}"/>
              </a:ext>
            </a:extLst>
          </p:cNvPr>
          <p:cNvSpPr>
            <a:spLocks noGrp="1"/>
          </p:cNvSpPr>
          <p:nvPr>
            <p:ph type="body" orient="vert" idx="1"/>
          </p:nvPr>
        </p:nvSpPr>
        <p:spPr/>
        <p:txBody>
          <a:bodyPr vert="eaVert"/>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날짜 개체 틀 3">
            <a:extLst>
              <a:ext uri="{FF2B5EF4-FFF2-40B4-BE49-F238E27FC236}">
                <a16:creationId xmlns:a16="http://schemas.microsoft.com/office/drawing/2014/main" id="{B2702C51-E481-1422-1754-67EAEA16F451}"/>
              </a:ext>
            </a:extLst>
          </p:cNvPr>
          <p:cNvSpPr>
            <a:spLocks noGrp="1"/>
          </p:cNvSpPr>
          <p:nvPr>
            <p:ph type="dt" sz="half" idx="10"/>
          </p:nvPr>
        </p:nvSpPr>
        <p:spPr/>
        <p:txBody>
          <a:bodyPr/>
          <a:lstStyle/>
          <a:p>
            <a:fld id="{A33C1C67-1477-2D41-B9FF-193BF5F90065}" type="datetimeFigureOut">
              <a:rPr kumimoji="1" lang="ko-Kore-KR" altLang="en-US" smtClean="0"/>
              <a:t>11/15/2024</a:t>
            </a:fld>
            <a:endParaRPr kumimoji="1" lang="ko-Kore-KR" altLang="en-US"/>
          </a:p>
        </p:txBody>
      </p:sp>
      <p:sp>
        <p:nvSpPr>
          <p:cNvPr id="5" name="바닥글 개체 틀 4">
            <a:extLst>
              <a:ext uri="{FF2B5EF4-FFF2-40B4-BE49-F238E27FC236}">
                <a16:creationId xmlns:a16="http://schemas.microsoft.com/office/drawing/2014/main" id="{F95A2E13-84CD-9A6A-BA02-5601B7AC1A8C}"/>
              </a:ext>
            </a:extLst>
          </p:cNvPr>
          <p:cNvSpPr>
            <a:spLocks noGrp="1"/>
          </p:cNvSpPr>
          <p:nvPr>
            <p:ph type="ftr" sz="quarter" idx="11"/>
          </p:nvPr>
        </p:nvSpPr>
        <p:spPr/>
        <p:txBody>
          <a:bodyPr/>
          <a:lstStyle/>
          <a:p>
            <a:endParaRPr kumimoji="1" lang="ko-Kore-KR" altLang="en-US"/>
          </a:p>
        </p:txBody>
      </p:sp>
      <p:sp>
        <p:nvSpPr>
          <p:cNvPr id="6" name="슬라이드 번호 개체 틀 5">
            <a:extLst>
              <a:ext uri="{FF2B5EF4-FFF2-40B4-BE49-F238E27FC236}">
                <a16:creationId xmlns:a16="http://schemas.microsoft.com/office/drawing/2014/main" id="{F5907B87-DE5D-AF6C-8834-0BE573B54ABC}"/>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39579704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a:extLst>
              <a:ext uri="{FF2B5EF4-FFF2-40B4-BE49-F238E27FC236}">
                <a16:creationId xmlns:a16="http://schemas.microsoft.com/office/drawing/2014/main" id="{6E266527-915A-BB9C-3B29-B4E0D055A550}"/>
              </a:ext>
            </a:extLst>
          </p:cNvPr>
          <p:cNvSpPr>
            <a:spLocks noGrp="1"/>
          </p:cNvSpPr>
          <p:nvPr>
            <p:ph type="title" orient="vert"/>
          </p:nvPr>
        </p:nvSpPr>
        <p:spPr>
          <a:xfrm>
            <a:off x="8724900" y="365125"/>
            <a:ext cx="2628900" cy="5811838"/>
          </a:xfrm>
        </p:spPr>
        <p:txBody>
          <a:bodyPr vert="eaVert"/>
          <a:lstStyle/>
          <a:p>
            <a:r>
              <a:rPr kumimoji="1" lang="ko-KR" altLang="en-US"/>
              <a:t>마스터 제목 스타일 편집</a:t>
            </a:r>
            <a:endParaRPr kumimoji="1" lang="ko-Kore-KR" altLang="en-US"/>
          </a:p>
        </p:txBody>
      </p:sp>
      <p:sp>
        <p:nvSpPr>
          <p:cNvPr id="3" name="세로 텍스트 개체 틀 2">
            <a:extLst>
              <a:ext uri="{FF2B5EF4-FFF2-40B4-BE49-F238E27FC236}">
                <a16:creationId xmlns:a16="http://schemas.microsoft.com/office/drawing/2014/main" id="{3698D9CC-9F20-4D75-C32E-E6C2846B3026}"/>
              </a:ext>
            </a:extLst>
          </p:cNvPr>
          <p:cNvSpPr>
            <a:spLocks noGrp="1"/>
          </p:cNvSpPr>
          <p:nvPr>
            <p:ph type="body" orient="vert" idx="1"/>
          </p:nvPr>
        </p:nvSpPr>
        <p:spPr>
          <a:xfrm>
            <a:off x="838200" y="365125"/>
            <a:ext cx="7734300" cy="5811838"/>
          </a:xfrm>
        </p:spPr>
        <p:txBody>
          <a:bodyPr vert="eaVert"/>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날짜 개체 틀 3">
            <a:extLst>
              <a:ext uri="{FF2B5EF4-FFF2-40B4-BE49-F238E27FC236}">
                <a16:creationId xmlns:a16="http://schemas.microsoft.com/office/drawing/2014/main" id="{D3A6C21D-5EA7-724F-DCD5-AA1E042CE8D6}"/>
              </a:ext>
            </a:extLst>
          </p:cNvPr>
          <p:cNvSpPr>
            <a:spLocks noGrp="1"/>
          </p:cNvSpPr>
          <p:nvPr>
            <p:ph type="dt" sz="half" idx="10"/>
          </p:nvPr>
        </p:nvSpPr>
        <p:spPr/>
        <p:txBody>
          <a:bodyPr/>
          <a:lstStyle/>
          <a:p>
            <a:fld id="{A33C1C67-1477-2D41-B9FF-193BF5F90065}" type="datetimeFigureOut">
              <a:rPr kumimoji="1" lang="ko-Kore-KR" altLang="en-US" smtClean="0"/>
              <a:t>11/15/2024</a:t>
            </a:fld>
            <a:endParaRPr kumimoji="1" lang="ko-Kore-KR" altLang="en-US"/>
          </a:p>
        </p:txBody>
      </p:sp>
      <p:sp>
        <p:nvSpPr>
          <p:cNvPr id="5" name="바닥글 개체 틀 4">
            <a:extLst>
              <a:ext uri="{FF2B5EF4-FFF2-40B4-BE49-F238E27FC236}">
                <a16:creationId xmlns:a16="http://schemas.microsoft.com/office/drawing/2014/main" id="{E3F37ED4-F0F8-640F-D954-35D1E5D0A76D}"/>
              </a:ext>
            </a:extLst>
          </p:cNvPr>
          <p:cNvSpPr>
            <a:spLocks noGrp="1"/>
          </p:cNvSpPr>
          <p:nvPr>
            <p:ph type="ftr" sz="quarter" idx="11"/>
          </p:nvPr>
        </p:nvSpPr>
        <p:spPr/>
        <p:txBody>
          <a:bodyPr/>
          <a:lstStyle/>
          <a:p>
            <a:endParaRPr kumimoji="1" lang="ko-Kore-KR" altLang="en-US"/>
          </a:p>
        </p:txBody>
      </p:sp>
      <p:sp>
        <p:nvSpPr>
          <p:cNvPr id="6" name="슬라이드 번호 개체 틀 5">
            <a:extLst>
              <a:ext uri="{FF2B5EF4-FFF2-40B4-BE49-F238E27FC236}">
                <a16:creationId xmlns:a16="http://schemas.microsoft.com/office/drawing/2014/main" id="{0B14A9F0-31A6-A099-5CE5-969869798003}"/>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19653698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E91651F-ABD7-C011-88A5-87853BF99DAD}"/>
              </a:ext>
            </a:extLst>
          </p:cNvPr>
          <p:cNvSpPr>
            <a:spLocks noGrp="1"/>
          </p:cNvSpPr>
          <p:nvPr>
            <p:ph type="title"/>
          </p:nvPr>
        </p:nvSpPr>
        <p:spPr/>
        <p:txBody>
          <a:bodyPr/>
          <a:lstStyle/>
          <a:p>
            <a:r>
              <a:rPr kumimoji="1" lang="ko-KR" altLang="en-US"/>
              <a:t>마스터 제목 스타일 편집</a:t>
            </a:r>
            <a:endParaRPr kumimoji="1" lang="ko-Kore-KR" altLang="en-US"/>
          </a:p>
        </p:txBody>
      </p:sp>
      <p:sp>
        <p:nvSpPr>
          <p:cNvPr id="3" name="내용 개체 틀 2">
            <a:extLst>
              <a:ext uri="{FF2B5EF4-FFF2-40B4-BE49-F238E27FC236}">
                <a16:creationId xmlns:a16="http://schemas.microsoft.com/office/drawing/2014/main" id="{F34BE412-C092-B2C3-21BF-AE9B260FB947}"/>
              </a:ext>
            </a:extLst>
          </p:cNvPr>
          <p:cNvSpPr>
            <a:spLocks noGrp="1"/>
          </p:cNvSpPr>
          <p:nvPr>
            <p:ph idx="1"/>
          </p:nvPr>
        </p:nvSpPr>
        <p:spPr/>
        <p:txBody>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날짜 개체 틀 3">
            <a:extLst>
              <a:ext uri="{FF2B5EF4-FFF2-40B4-BE49-F238E27FC236}">
                <a16:creationId xmlns:a16="http://schemas.microsoft.com/office/drawing/2014/main" id="{0723188E-AF77-77BF-CDC4-5D8E3B49D0AA}"/>
              </a:ext>
            </a:extLst>
          </p:cNvPr>
          <p:cNvSpPr>
            <a:spLocks noGrp="1"/>
          </p:cNvSpPr>
          <p:nvPr>
            <p:ph type="dt" sz="half" idx="10"/>
          </p:nvPr>
        </p:nvSpPr>
        <p:spPr/>
        <p:txBody>
          <a:bodyPr/>
          <a:lstStyle/>
          <a:p>
            <a:fld id="{A33C1C67-1477-2D41-B9FF-193BF5F90065}" type="datetimeFigureOut">
              <a:rPr kumimoji="1" lang="ko-Kore-KR" altLang="en-US" smtClean="0"/>
              <a:t>11/15/2024</a:t>
            </a:fld>
            <a:endParaRPr kumimoji="1" lang="ko-Kore-KR" altLang="en-US"/>
          </a:p>
        </p:txBody>
      </p:sp>
      <p:sp>
        <p:nvSpPr>
          <p:cNvPr id="5" name="바닥글 개체 틀 4">
            <a:extLst>
              <a:ext uri="{FF2B5EF4-FFF2-40B4-BE49-F238E27FC236}">
                <a16:creationId xmlns:a16="http://schemas.microsoft.com/office/drawing/2014/main" id="{D6D04826-2E2A-CCA2-DEE0-4212F3BC30E9}"/>
              </a:ext>
            </a:extLst>
          </p:cNvPr>
          <p:cNvSpPr>
            <a:spLocks noGrp="1"/>
          </p:cNvSpPr>
          <p:nvPr>
            <p:ph type="ftr" sz="quarter" idx="11"/>
          </p:nvPr>
        </p:nvSpPr>
        <p:spPr/>
        <p:txBody>
          <a:bodyPr/>
          <a:lstStyle/>
          <a:p>
            <a:endParaRPr kumimoji="1" lang="ko-Kore-KR" altLang="en-US"/>
          </a:p>
        </p:txBody>
      </p:sp>
      <p:sp>
        <p:nvSpPr>
          <p:cNvPr id="6" name="슬라이드 번호 개체 틀 5">
            <a:extLst>
              <a:ext uri="{FF2B5EF4-FFF2-40B4-BE49-F238E27FC236}">
                <a16:creationId xmlns:a16="http://schemas.microsoft.com/office/drawing/2014/main" id="{57050181-25D9-E76B-3D55-27C09209902A}"/>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772548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70028726-8340-C9F7-8DF7-99E6A5C5AF75}"/>
              </a:ext>
            </a:extLst>
          </p:cNvPr>
          <p:cNvSpPr>
            <a:spLocks noGrp="1"/>
          </p:cNvSpPr>
          <p:nvPr>
            <p:ph type="title"/>
          </p:nvPr>
        </p:nvSpPr>
        <p:spPr>
          <a:xfrm>
            <a:off x="831850" y="1709738"/>
            <a:ext cx="10515600" cy="2852737"/>
          </a:xfrm>
        </p:spPr>
        <p:txBody>
          <a:bodyPr anchor="b"/>
          <a:lstStyle>
            <a:lvl1pPr>
              <a:defRPr sz="6000"/>
            </a:lvl1pPr>
          </a:lstStyle>
          <a:p>
            <a:r>
              <a:rPr kumimoji="1" lang="ko-KR" altLang="en-US"/>
              <a:t>마스터 제목 스타일 편집</a:t>
            </a:r>
            <a:endParaRPr kumimoji="1" lang="ko-Kore-KR" altLang="en-US"/>
          </a:p>
        </p:txBody>
      </p:sp>
      <p:sp>
        <p:nvSpPr>
          <p:cNvPr id="3" name="텍스트 개체 틀 2">
            <a:extLst>
              <a:ext uri="{FF2B5EF4-FFF2-40B4-BE49-F238E27FC236}">
                <a16:creationId xmlns:a16="http://schemas.microsoft.com/office/drawing/2014/main" id="{744AB124-17D4-8D3B-E5E8-97CDB428490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ko-KR" altLang="en-US"/>
              <a:t>마스터 텍스트 스타일을 편집하려면 클릭</a:t>
            </a:r>
          </a:p>
        </p:txBody>
      </p:sp>
      <p:sp>
        <p:nvSpPr>
          <p:cNvPr id="4" name="날짜 개체 틀 3">
            <a:extLst>
              <a:ext uri="{FF2B5EF4-FFF2-40B4-BE49-F238E27FC236}">
                <a16:creationId xmlns:a16="http://schemas.microsoft.com/office/drawing/2014/main" id="{A20DC5F8-BF24-9698-640F-89D884F4DE98}"/>
              </a:ext>
            </a:extLst>
          </p:cNvPr>
          <p:cNvSpPr>
            <a:spLocks noGrp="1"/>
          </p:cNvSpPr>
          <p:nvPr>
            <p:ph type="dt" sz="half" idx="10"/>
          </p:nvPr>
        </p:nvSpPr>
        <p:spPr/>
        <p:txBody>
          <a:bodyPr/>
          <a:lstStyle/>
          <a:p>
            <a:fld id="{A33C1C67-1477-2D41-B9FF-193BF5F90065}" type="datetimeFigureOut">
              <a:rPr kumimoji="1" lang="ko-Kore-KR" altLang="en-US" smtClean="0"/>
              <a:t>11/15/2024</a:t>
            </a:fld>
            <a:endParaRPr kumimoji="1" lang="ko-Kore-KR" altLang="en-US"/>
          </a:p>
        </p:txBody>
      </p:sp>
      <p:sp>
        <p:nvSpPr>
          <p:cNvPr id="5" name="바닥글 개체 틀 4">
            <a:extLst>
              <a:ext uri="{FF2B5EF4-FFF2-40B4-BE49-F238E27FC236}">
                <a16:creationId xmlns:a16="http://schemas.microsoft.com/office/drawing/2014/main" id="{8A0C94C6-C989-0087-1563-FE62AC0F205F}"/>
              </a:ext>
            </a:extLst>
          </p:cNvPr>
          <p:cNvSpPr>
            <a:spLocks noGrp="1"/>
          </p:cNvSpPr>
          <p:nvPr>
            <p:ph type="ftr" sz="quarter" idx="11"/>
          </p:nvPr>
        </p:nvSpPr>
        <p:spPr/>
        <p:txBody>
          <a:bodyPr/>
          <a:lstStyle/>
          <a:p>
            <a:endParaRPr kumimoji="1" lang="ko-Kore-KR" altLang="en-US"/>
          </a:p>
        </p:txBody>
      </p:sp>
      <p:sp>
        <p:nvSpPr>
          <p:cNvPr id="6" name="슬라이드 번호 개체 틀 5">
            <a:extLst>
              <a:ext uri="{FF2B5EF4-FFF2-40B4-BE49-F238E27FC236}">
                <a16:creationId xmlns:a16="http://schemas.microsoft.com/office/drawing/2014/main" id="{F7261B56-BF5B-969E-1F73-50496E566E2F}"/>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7308899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4A9DD3C6-60B8-216D-599C-CC5FA23AA779}"/>
              </a:ext>
            </a:extLst>
          </p:cNvPr>
          <p:cNvSpPr>
            <a:spLocks noGrp="1"/>
          </p:cNvSpPr>
          <p:nvPr>
            <p:ph type="title"/>
          </p:nvPr>
        </p:nvSpPr>
        <p:spPr/>
        <p:txBody>
          <a:bodyPr/>
          <a:lstStyle/>
          <a:p>
            <a:r>
              <a:rPr kumimoji="1" lang="ko-KR" altLang="en-US"/>
              <a:t>마스터 제목 스타일 편집</a:t>
            </a:r>
            <a:endParaRPr kumimoji="1" lang="ko-Kore-KR" altLang="en-US"/>
          </a:p>
        </p:txBody>
      </p:sp>
      <p:sp>
        <p:nvSpPr>
          <p:cNvPr id="3" name="내용 개체 틀 2">
            <a:extLst>
              <a:ext uri="{FF2B5EF4-FFF2-40B4-BE49-F238E27FC236}">
                <a16:creationId xmlns:a16="http://schemas.microsoft.com/office/drawing/2014/main" id="{B550EB85-65E9-C185-4ADC-149D5C519EC3}"/>
              </a:ext>
            </a:extLst>
          </p:cNvPr>
          <p:cNvSpPr>
            <a:spLocks noGrp="1"/>
          </p:cNvSpPr>
          <p:nvPr>
            <p:ph sz="half" idx="1"/>
          </p:nvPr>
        </p:nvSpPr>
        <p:spPr>
          <a:xfrm>
            <a:off x="838200" y="1825625"/>
            <a:ext cx="5181600" cy="4351338"/>
          </a:xfrm>
        </p:spPr>
        <p:txBody>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내용 개체 틀 3">
            <a:extLst>
              <a:ext uri="{FF2B5EF4-FFF2-40B4-BE49-F238E27FC236}">
                <a16:creationId xmlns:a16="http://schemas.microsoft.com/office/drawing/2014/main" id="{5EE72E38-BF84-D2AC-07E6-E30C47BC161E}"/>
              </a:ext>
            </a:extLst>
          </p:cNvPr>
          <p:cNvSpPr>
            <a:spLocks noGrp="1"/>
          </p:cNvSpPr>
          <p:nvPr>
            <p:ph sz="half" idx="2"/>
          </p:nvPr>
        </p:nvSpPr>
        <p:spPr>
          <a:xfrm>
            <a:off x="6172200" y="1825625"/>
            <a:ext cx="5181600" cy="4351338"/>
          </a:xfrm>
        </p:spPr>
        <p:txBody>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5" name="날짜 개체 틀 4">
            <a:extLst>
              <a:ext uri="{FF2B5EF4-FFF2-40B4-BE49-F238E27FC236}">
                <a16:creationId xmlns:a16="http://schemas.microsoft.com/office/drawing/2014/main" id="{1C4D58EF-CD69-113F-E5BE-617AF71DFECE}"/>
              </a:ext>
            </a:extLst>
          </p:cNvPr>
          <p:cNvSpPr>
            <a:spLocks noGrp="1"/>
          </p:cNvSpPr>
          <p:nvPr>
            <p:ph type="dt" sz="half" idx="10"/>
          </p:nvPr>
        </p:nvSpPr>
        <p:spPr/>
        <p:txBody>
          <a:bodyPr/>
          <a:lstStyle/>
          <a:p>
            <a:fld id="{A33C1C67-1477-2D41-B9FF-193BF5F90065}" type="datetimeFigureOut">
              <a:rPr kumimoji="1" lang="ko-Kore-KR" altLang="en-US" smtClean="0"/>
              <a:t>11/15/2024</a:t>
            </a:fld>
            <a:endParaRPr kumimoji="1" lang="ko-Kore-KR" altLang="en-US"/>
          </a:p>
        </p:txBody>
      </p:sp>
      <p:sp>
        <p:nvSpPr>
          <p:cNvPr id="6" name="바닥글 개체 틀 5">
            <a:extLst>
              <a:ext uri="{FF2B5EF4-FFF2-40B4-BE49-F238E27FC236}">
                <a16:creationId xmlns:a16="http://schemas.microsoft.com/office/drawing/2014/main" id="{1B8AEA71-330A-BE54-83BA-662B7FB49FF3}"/>
              </a:ext>
            </a:extLst>
          </p:cNvPr>
          <p:cNvSpPr>
            <a:spLocks noGrp="1"/>
          </p:cNvSpPr>
          <p:nvPr>
            <p:ph type="ftr" sz="quarter" idx="11"/>
          </p:nvPr>
        </p:nvSpPr>
        <p:spPr/>
        <p:txBody>
          <a:bodyPr/>
          <a:lstStyle/>
          <a:p>
            <a:endParaRPr kumimoji="1" lang="ko-Kore-KR" altLang="en-US"/>
          </a:p>
        </p:txBody>
      </p:sp>
      <p:sp>
        <p:nvSpPr>
          <p:cNvPr id="7" name="슬라이드 번호 개체 틀 6">
            <a:extLst>
              <a:ext uri="{FF2B5EF4-FFF2-40B4-BE49-F238E27FC236}">
                <a16:creationId xmlns:a16="http://schemas.microsoft.com/office/drawing/2014/main" id="{396C1EF4-F61C-B73D-4D1C-09BB92149B62}"/>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18866632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3FEAEFC6-2069-4625-1C9E-313F8B9E4A8D}"/>
              </a:ext>
            </a:extLst>
          </p:cNvPr>
          <p:cNvSpPr>
            <a:spLocks noGrp="1"/>
          </p:cNvSpPr>
          <p:nvPr>
            <p:ph type="title"/>
          </p:nvPr>
        </p:nvSpPr>
        <p:spPr>
          <a:xfrm>
            <a:off x="839788" y="365125"/>
            <a:ext cx="10515600" cy="1325563"/>
          </a:xfrm>
        </p:spPr>
        <p:txBody>
          <a:bodyPr/>
          <a:lstStyle/>
          <a:p>
            <a:r>
              <a:rPr kumimoji="1" lang="ko-KR" altLang="en-US"/>
              <a:t>마스터 제목 스타일 편집</a:t>
            </a:r>
            <a:endParaRPr kumimoji="1" lang="ko-Kore-KR" altLang="en-US"/>
          </a:p>
        </p:txBody>
      </p:sp>
      <p:sp>
        <p:nvSpPr>
          <p:cNvPr id="3" name="텍스트 개체 틀 2">
            <a:extLst>
              <a:ext uri="{FF2B5EF4-FFF2-40B4-BE49-F238E27FC236}">
                <a16:creationId xmlns:a16="http://schemas.microsoft.com/office/drawing/2014/main" id="{A8CA215D-67D5-A578-60C7-C96298F958C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ko-KR" altLang="en-US"/>
              <a:t>마스터 텍스트 스타일을 편집하려면 클릭</a:t>
            </a:r>
          </a:p>
        </p:txBody>
      </p:sp>
      <p:sp>
        <p:nvSpPr>
          <p:cNvPr id="4" name="내용 개체 틀 3">
            <a:extLst>
              <a:ext uri="{FF2B5EF4-FFF2-40B4-BE49-F238E27FC236}">
                <a16:creationId xmlns:a16="http://schemas.microsoft.com/office/drawing/2014/main" id="{85E32A26-1A11-BB81-7508-17E7724D1C32}"/>
              </a:ext>
            </a:extLst>
          </p:cNvPr>
          <p:cNvSpPr>
            <a:spLocks noGrp="1"/>
          </p:cNvSpPr>
          <p:nvPr>
            <p:ph sz="half" idx="2"/>
          </p:nvPr>
        </p:nvSpPr>
        <p:spPr>
          <a:xfrm>
            <a:off x="839788" y="2505075"/>
            <a:ext cx="5157787" cy="3684588"/>
          </a:xfrm>
        </p:spPr>
        <p:txBody>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5" name="텍스트 개체 틀 4">
            <a:extLst>
              <a:ext uri="{FF2B5EF4-FFF2-40B4-BE49-F238E27FC236}">
                <a16:creationId xmlns:a16="http://schemas.microsoft.com/office/drawing/2014/main" id="{8FFDC3B6-BCAB-D4FE-84CD-7C67128E4FC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ko-KR" altLang="en-US"/>
              <a:t>마스터 텍스트 스타일을 편집하려면 클릭</a:t>
            </a:r>
          </a:p>
        </p:txBody>
      </p:sp>
      <p:sp>
        <p:nvSpPr>
          <p:cNvPr id="6" name="내용 개체 틀 5">
            <a:extLst>
              <a:ext uri="{FF2B5EF4-FFF2-40B4-BE49-F238E27FC236}">
                <a16:creationId xmlns:a16="http://schemas.microsoft.com/office/drawing/2014/main" id="{6C178D3A-04D6-1645-D03B-5D40F1F42D80}"/>
              </a:ext>
            </a:extLst>
          </p:cNvPr>
          <p:cNvSpPr>
            <a:spLocks noGrp="1"/>
          </p:cNvSpPr>
          <p:nvPr>
            <p:ph sz="quarter" idx="4"/>
          </p:nvPr>
        </p:nvSpPr>
        <p:spPr>
          <a:xfrm>
            <a:off x="6172200" y="2505075"/>
            <a:ext cx="5183188" cy="3684588"/>
          </a:xfrm>
        </p:spPr>
        <p:txBody>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7" name="날짜 개체 틀 6">
            <a:extLst>
              <a:ext uri="{FF2B5EF4-FFF2-40B4-BE49-F238E27FC236}">
                <a16:creationId xmlns:a16="http://schemas.microsoft.com/office/drawing/2014/main" id="{CD4E634A-64FC-EFEC-9CCD-7304C3294B35}"/>
              </a:ext>
            </a:extLst>
          </p:cNvPr>
          <p:cNvSpPr>
            <a:spLocks noGrp="1"/>
          </p:cNvSpPr>
          <p:nvPr>
            <p:ph type="dt" sz="half" idx="10"/>
          </p:nvPr>
        </p:nvSpPr>
        <p:spPr/>
        <p:txBody>
          <a:bodyPr/>
          <a:lstStyle/>
          <a:p>
            <a:fld id="{A33C1C67-1477-2D41-B9FF-193BF5F90065}" type="datetimeFigureOut">
              <a:rPr kumimoji="1" lang="ko-Kore-KR" altLang="en-US" smtClean="0"/>
              <a:t>11/15/2024</a:t>
            </a:fld>
            <a:endParaRPr kumimoji="1" lang="ko-Kore-KR" altLang="en-US"/>
          </a:p>
        </p:txBody>
      </p:sp>
      <p:sp>
        <p:nvSpPr>
          <p:cNvPr id="8" name="바닥글 개체 틀 7">
            <a:extLst>
              <a:ext uri="{FF2B5EF4-FFF2-40B4-BE49-F238E27FC236}">
                <a16:creationId xmlns:a16="http://schemas.microsoft.com/office/drawing/2014/main" id="{83BE8C88-084B-64C9-772A-22ADAE758036}"/>
              </a:ext>
            </a:extLst>
          </p:cNvPr>
          <p:cNvSpPr>
            <a:spLocks noGrp="1"/>
          </p:cNvSpPr>
          <p:nvPr>
            <p:ph type="ftr" sz="quarter" idx="11"/>
          </p:nvPr>
        </p:nvSpPr>
        <p:spPr/>
        <p:txBody>
          <a:bodyPr/>
          <a:lstStyle/>
          <a:p>
            <a:endParaRPr kumimoji="1" lang="ko-Kore-KR" altLang="en-US"/>
          </a:p>
        </p:txBody>
      </p:sp>
      <p:sp>
        <p:nvSpPr>
          <p:cNvPr id="9" name="슬라이드 번호 개체 틀 8">
            <a:extLst>
              <a:ext uri="{FF2B5EF4-FFF2-40B4-BE49-F238E27FC236}">
                <a16:creationId xmlns:a16="http://schemas.microsoft.com/office/drawing/2014/main" id="{040F691E-06E4-8DC8-9E06-420BDAF12E7F}"/>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39719176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92BF5BD5-0ED8-1AD7-C40D-FD8A34A8CD2E}"/>
              </a:ext>
            </a:extLst>
          </p:cNvPr>
          <p:cNvSpPr>
            <a:spLocks noGrp="1"/>
          </p:cNvSpPr>
          <p:nvPr>
            <p:ph type="title"/>
          </p:nvPr>
        </p:nvSpPr>
        <p:spPr/>
        <p:txBody>
          <a:bodyPr/>
          <a:lstStyle/>
          <a:p>
            <a:r>
              <a:rPr kumimoji="1" lang="ko-KR" altLang="en-US"/>
              <a:t>마스터 제목 스타일 편집</a:t>
            </a:r>
            <a:endParaRPr kumimoji="1" lang="ko-Kore-KR" altLang="en-US"/>
          </a:p>
        </p:txBody>
      </p:sp>
      <p:sp>
        <p:nvSpPr>
          <p:cNvPr id="3" name="날짜 개체 틀 2">
            <a:extLst>
              <a:ext uri="{FF2B5EF4-FFF2-40B4-BE49-F238E27FC236}">
                <a16:creationId xmlns:a16="http://schemas.microsoft.com/office/drawing/2014/main" id="{9A56662F-F6CF-C0F5-3705-C7513B123902}"/>
              </a:ext>
            </a:extLst>
          </p:cNvPr>
          <p:cNvSpPr>
            <a:spLocks noGrp="1"/>
          </p:cNvSpPr>
          <p:nvPr>
            <p:ph type="dt" sz="half" idx="10"/>
          </p:nvPr>
        </p:nvSpPr>
        <p:spPr/>
        <p:txBody>
          <a:bodyPr/>
          <a:lstStyle/>
          <a:p>
            <a:fld id="{A33C1C67-1477-2D41-B9FF-193BF5F90065}" type="datetimeFigureOut">
              <a:rPr kumimoji="1" lang="ko-Kore-KR" altLang="en-US" smtClean="0"/>
              <a:t>11/15/2024</a:t>
            </a:fld>
            <a:endParaRPr kumimoji="1" lang="ko-Kore-KR" altLang="en-US"/>
          </a:p>
        </p:txBody>
      </p:sp>
      <p:sp>
        <p:nvSpPr>
          <p:cNvPr id="4" name="바닥글 개체 틀 3">
            <a:extLst>
              <a:ext uri="{FF2B5EF4-FFF2-40B4-BE49-F238E27FC236}">
                <a16:creationId xmlns:a16="http://schemas.microsoft.com/office/drawing/2014/main" id="{211DBAB1-3FC3-5D7F-D99A-213922B077BE}"/>
              </a:ext>
            </a:extLst>
          </p:cNvPr>
          <p:cNvSpPr>
            <a:spLocks noGrp="1"/>
          </p:cNvSpPr>
          <p:nvPr>
            <p:ph type="ftr" sz="quarter" idx="11"/>
          </p:nvPr>
        </p:nvSpPr>
        <p:spPr/>
        <p:txBody>
          <a:bodyPr/>
          <a:lstStyle/>
          <a:p>
            <a:endParaRPr kumimoji="1" lang="ko-Kore-KR" altLang="en-US"/>
          </a:p>
        </p:txBody>
      </p:sp>
      <p:sp>
        <p:nvSpPr>
          <p:cNvPr id="5" name="슬라이드 번호 개체 틀 4">
            <a:extLst>
              <a:ext uri="{FF2B5EF4-FFF2-40B4-BE49-F238E27FC236}">
                <a16:creationId xmlns:a16="http://schemas.microsoft.com/office/drawing/2014/main" id="{8B61F6B3-5A24-189A-9671-7E4A8AE57FD9}"/>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640725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a:extLst>
              <a:ext uri="{FF2B5EF4-FFF2-40B4-BE49-F238E27FC236}">
                <a16:creationId xmlns:a16="http://schemas.microsoft.com/office/drawing/2014/main" id="{51F76334-0E7E-F68F-1DFE-6065EB68D067}"/>
              </a:ext>
            </a:extLst>
          </p:cNvPr>
          <p:cNvSpPr>
            <a:spLocks noGrp="1"/>
          </p:cNvSpPr>
          <p:nvPr>
            <p:ph type="dt" sz="half" idx="10"/>
          </p:nvPr>
        </p:nvSpPr>
        <p:spPr/>
        <p:txBody>
          <a:bodyPr/>
          <a:lstStyle/>
          <a:p>
            <a:fld id="{A33C1C67-1477-2D41-B9FF-193BF5F90065}" type="datetimeFigureOut">
              <a:rPr kumimoji="1" lang="ko-Kore-KR" altLang="en-US" smtClean="0"/>
              <a:t>11/15/2024</a:t>
            </a:fld>
            <a:endParaRPr kumimoji="1" lang="ko-Kore-KR" altLang="en-US"/>
          </a:p>
        </p:txBody>
      </p:sp>
      <p:sp>
        <p:nvSpPr>
          <p:cNvPr id="3" name="바닥글 개체 틀 2">
            <a:extLst>
              <a:ext uri="{FF2B5EF4-FFF2-40B4-BE49-F238E27FC236}">
                <a16:creationId xmlns:a16="http://schemas.microsoft.com/office/drawing/2014/main" id="{4F113E0F-208B-BB61-55DC-5275A6BE4B71}"/>
              </a:ext>
            </a:extLst>
          </p:cNvPr>
          <p:cNvSpPr>
            <a:spLocks noGrp="1"/>
          </p:cNvSpPr>
          <p:nvPr>
            <p:ph type="ftr" sz="quarter" idx="11"/>
          </p:nvPr>
        </p:nvSpPr>
        <p:spPr/>
        <p:txBody>
          <a:bodyPr/>
          <a:lstStyle/>
          <a:p>
            <a:endParaRPr kumimoji="1" lang="ko-Kore-KR" altLang="en-US"/>
          </a:p>
        </p:txBody>
      </p:sp>
      <p:sp>
        <p:nvSpPr>
          <p:cNvPr id="4" name="슬라이드 번호 개체 틀 3">
            <a:extLst>
              <a:ext uri="{FF2B5EF4-FFF2-40B4-BE49-F238E27FC236}">
                <a16:creationId xmlns:a16="http://schemas.microsoft.com/office/drawing/2014/main" id="{F260E9B5-CAE4-0B83-874A-26B369561079}"/>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11499862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F0C7C0D9-625E-ED0C-3320-858C14B00725}"/>
              </a:ext>
            </a:extLst>
          </p:cNvPr>
          <p:cNvSpPr>
            <a:spLocks noGrp="1"/>
          </p:cNvSpPr>
          <p:nvPr>
            <p:ph type="title"/>
          </p:nvPr>
        </p:nvSpPr>
        <p:spPr>
          <a:xfrm>
            <a:off x="839788" y="457200"/>
            <a:ext cx="3932237" cy="1600200"/>
          </a:xfrm>
        </p:spPr>
        <p:txBody>
          <a:bodyPr anchor="b"/>
          <a:lstStyle>
            <a:lvl1pPr>
              <a:defRPr sz="3200"/>
            </a:lvl1pPr>
          </a:lstStyle>
          <a:p>
            <a:r>
              <a:rPr kumimoji="1" lang="ko-KR" altLang="en-US"/>
              <a:t>마스터 제목 스타일 편집</a:t>
            </a:r>
            <a:endParaRPr kumimoji="1" lang="ko-Kore-KR" altLang="en-US"/>
          </a:p>
        </p:txBody>
      </p:sp>
      <p:sp>
        <p:nvSpPr>
          <p:cNvPr id="3" name="내용 개체 틀 2">
            <a:extLst>
              <a:ext uri="{FF2B5EF4-FFF2-40B4-BE49-F238E27FC236}">
                <a16:creationId xmlns:a16="http://schemas.microsoft.com/office/drawing/2014/main" id="{D17889EA-9DE1-83D7-9F4F-B50E890C199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텍스트 개체 틀 3">
            <a:extLst>
              <a:ext uri="{FF2B5EF4-FFF2-40B4-BE49-F238E27FC236}">
                <a16:creationId xmlns:a16="http://schemas.microsoft.com/office/drawing/2014/main" id="{1EE0AFDB-1BEA-B0CB-7857-EC4F3A7F378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ko-KR" altLang="en-US"/>
              <a:t>마스터 텍스트 스타일을 편집하려면 클릭</a:t>
            </a:r>
          </a:p>
        </p:txBody>
      </p:sp>
      <p:sp>
        <p:nvSpPr>
          <p:cNvPr id="5" name="날짜 개체 틀 4">
            <a:extLst>
              <a:ext uri="{FF2B5EF4-FFF2-40B4-BE49-F238E27FC236}">
                <a16:creationId xmlns:a16="http://schemas.microsoft.com/office/drawing/2014/main" id="{AF45CF4A-182C-22BB-6DE8-D70BFCB849A4}"/>
              </a:ext>
            </a:extLst>
          </p:cNvPr>
          <p:cNvSpPr>
            <a:spLocks noGrp="1"/>
          </p:cNvSpPr>
          <p:nvPr>
            <p:ph type="dt" sz="half" idx="10"/>
          </p:nvPr>
        </p:nvSpPr>
        <p:spPr/>
        <p:txBody>
          <a:bodyPr/>
          <a:lstStyle/>
          <a:p>
            <a:fld id="{A33C1C67-1477-2D41-B9FF-193BF5F90065}" type="datetimeFigureOut">
              <a:rPr kumimoji="1" lang="ko-Kore-KR" altLang="en-US" smtClean="0"/>
              <a:t>11/15/2024</a:t>
            </a:fld>
            <a:endParaRPr kumimoji="1" lang="ko-Kore-KR" altLang="en-US"/>
          </a:p>
        </p:txBody>
      </p:sp>
      <p:sp>
        <p:nvSpPr>
          <p:cNvPr id="6" name="바닥글 개체 틀 5">
            <a:extLst>
              <a:ext uri="{FF2B5EF4-FFF2-40B4-BE49-F238E27FC236}">
                <a16:creationId xmlns:a16="http://schemas.microsoft.com/office/drawing/2014/main" id="{13937FAE-8C07-C831-EB5B-A4A0D933E2B1}"/>
              </a:ext>
            </a:extLst>
          </p:cNvPr>
          <p:cNvSpPr>
            <a:spLocks noGrp="1"/>
          </p:cNvSpPr>
          <p:nvPr>
            <p:ph type="ftr" sz="quarter" idx="11"/>
          </p:nvPr>
        </p:nvSpPr>
        <p:spPr/>
        <p:txBody>
          <a:bodyPr/>
          <a:lstStyle/>
          <a:p>
            <a:endParaRPr kumimoji="1" lang="ko-Kore-KR" altLang="en-US"/>
          </a:p>
        </p:txBody>
      </p:sp>
      <p:sp>
        <p:nvSpPr>
          <p:cNvPr id="7" name="슬라이드 번호 개체 틀 6">
            <a:extLst>
              <a:ext uri="{FF2B5EF4-FFF2-40B4-BE49-F238E27FC236}">
                <a16:creationId xmlns:a16="http://schemas.microsoft.com/office/drawing/2014/main" id="{90D05BA8-0A31-055E-9E4C-04CF002FDA06}"/>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11666392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FCD794B-A2DB-8740-94FB-1D23082990C1}"/>
              </a:ext>
            </a:extLst>
          </p:cNvPr>
          <p:cNvSpPr>
            <a:spLocks noGrp="1"/>
          </p:cNvSpPr>
          <p:nvPr>
            <p:ph type="title"/>
          </p:nvPr>
        </p:nvSpPr>
        <p:spPr>
          <a:xfrm>
            <a:off x="839788" y="457200"/>
            <a:ext cx="3932237" cy="1600200"/>
          </a:xfrm>
        </p:spPr>
        <p:txBody>
          <a:bodyPr anchor="b"/>
          <a:lstStyle>
            <a:lvl1pPr>
              <a:defRPr sz="3200"/>
            </a:lvl1pPr>
          </a:lstStyle>
          <a:p>
            <a:r>
              <a:rPr kumimoji="1" lang="ko-KR" altLang="en-US"/>
              <a:t>마스터 제목 스타일 편집</a:t>
            </a:r>
            <a:endParaRPr kumimoji="1" lang="ko-Kore-KR" altLang="en-US"/>
          </a:p>
        </p:txBody>
      </p:sp>
      <p:sp>
        <p:nvSpPr>
          <p:cNvPr id="3" name="그림 개체 틀 2">
            <a:extLst>
              <a:ext uri="{FF2B5EF4-FFF2-40B4-BE49-F238E27FC236}">
                <a16:creationId xmlns:a16="http://schemas.microsoft.com/office/drawing/2014/main" id="{96FF4D08-31A5-FDFF-0D3A-456199A1F76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ko-Kore-KR" altLang="en-US"/>
          </a:p>
        </p:txBody>
      </p:sp>
      <p:sp>
        <p:nvSpPr>
          <p:cNvPr id="4" name="텍스트 개체 틀 3">
            <a:extLst>
              <a:ext uri="{FF2B5EF4-FFF2-40B4-BE49-F238E27FC236}">
                <a16:creationId xmlns:a16="http://schemas.microsoft.com/office/drawing/2014/main" id="{C5E0AE38-3FD2-9AB5-DF1D-8725ED3C3E1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ko-KR" altLang="en-US"/>
              <a:t>마스터 텍스트 스타일을 편집하려면 클릭</a:t>
            </a:r>
          </a:p>
        </p:txBody>
      </p:sp>
      <p:sp>
        <p:nvSpPr>
          <p:cNvPr id="5" name="날짜 개체 틀 4">
            <a:extLst>
              <a:ext uri="{FF2B5EF4-FFF2-40B4-BE49-F238E27FC236}">
                <a16:creationId xmlns:a16="http://schemas.microsoft.com/office/drawing/2014/main" id="{97D70B52-2070-C772-FCAE-6A9592E736AF}"/>
              </a:ext>
            </a:extLst>
          </p:cNvPr>
          <p:cNvSpPr>
            <a:spLocks noGrp="1"/>
          </p:cNvSpPr>
          <p:nvPr>
            <p:ph type="dt" sz="half" idx="10"/>
          </p:nvPr>
        </p:nvSpPr>
        <p:spPr/>
        <p:txBody>
          <a:bodyPr/>
          <a:lstStyle/>
          <a:p>
            <a:fld id="{A33C1C67-1477-2D41-B9FF-193BF5F90065}" type="datetimeFigureOut">
              <a:rPr kumimoji="1" lang="ko-Kore-KR" altLang="en-US" smtClean="0"/>
              <a:t>11/15/2024</a:t>
            </a:fld>
            <a:endParaRPr kumimoji="1" lang="ko-Kore-KR" altLang="en-US"/>
          </a:p>
        </p:txBody>
      </p:sp>
      <p:sp>
        <p:nvSpPr>
          <p:cNvPr id="6" name="바닥글 개체 틀 5">
            <a:extLst>
              <a:ext uri="{FF2B5EF4-FFF2-40B4-BE49-F238E27FC236}">
                <a16:creationId xmlns:a16="http://schemas.microsoft.com/office/drawing/2014/main" id="{AA9E8568-EAC2-E1C5-E118-EAFEFD2DE049}"/>
              </a:ext>
            </a:extLst>
          </p:cNvPr>
          <p:cNvSpPr>
            <a:spLocks noGrp="1"/>
          </p:cNvSpPr>
          <p:nvPr>
            <p:ph type="ftr" sz="quarter" idx="11"/>
          </p:nvPr>
        </p:nvSpPr>
        <p:spPr/>
        <p:txBody>
          <a:bodyPr/>
          <a:lstStyle/>
          <a:p>
            <a:endParaRPr kumimoji="1" lang="ko-Kore-KR" altLang="en-US"/>
          </a:p>
        </p:txBody>
      </p:sp>
      <p:sp>
        <p:nvSpPr>
          <p:cNvPr id="7" name="슬라이드 번호 개체 틀 6">
            <a:extLst>
              <a:ext uri="{FF2B5EF4-FFF2-40B4-BE49-F238E27FC236}">
                <a16:creationId xmlns:a16="http://schemas.microsoft.com/office/drawing/2014/main" id="{08F9E1FB-FEE8-2C51-B9BF-CEC8D933C9DF}"/>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28541081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a:extLst>
              <a:ext uri="{FF2B5EF4-FFF2-40B4-BE49-F238E27FC236}">
                <a16:creationId xmlns:a16="http://schemas.microsoft.com/office/drawing/2014/main" id="{079C76FD-9F1B-C2DA-2D3E-000C734C223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ko-KR" altLang="en-US"/>
              <a:t>마스터 제목 스타일 편집</a:t>
            </a:r>
            <a:endParaRPr kumimoji="1" lang="ko-Kore-KR" altLang="en-US"/>
          </a:p>
        </p:txBody>
      </p:sp>
      <p:sp>
        <p:nvSpPr>
          <p:cNvPr id="3" name="텍스트 개체 틀 2">
            <a:extLst>
              <a:ext uri="{FF2B5EF4-FFF2-40B4-BE49-F238E27FC236}">
                <a16:creationId xmlns:a16="http://schemas.microsoft.com/office/drawing/2014/main" id="{17AE6F04-B19E-863F-30B3-02C7536168B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날짜 개체 틀 3">
            <a:extLst>
              <a:ext uri="{FF2B5EF4-FFF2-40B4-BE49-F238E27FC236}">
                <a16:creationId xmlns:a16="http://schemas.microsoft.com/office/drawing/2014/main" id="{2F2714DE-B4CC-8571-AB2B-72F10781F80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33C1C67-1477-2D41-B9FF-193BF5F90065}" type="datetimeFigureOut">
              <a:rPr kumimoji="1" lang="ko-Kore-KR" altLang="en-US" smtClean="0"/>
              <a:t>11/15/2024</a:t>
            </a:fld>
            <a:endParaRPr kumimoji="1" lang="ko-Kore-KR" altLang="en-US"/>
          </a:p>
        </p:txBody>
      </p:sp>
      <p:sp>
        <p:nvSpPr>
          <p:cNvPr id="5" name="바닥글 개체 틀 4">
            <a:extLst>
              <a:ext uri="{FF2B5EF4-FFF2-40B4-BE49-F238E27FC236}">
                <a16:creationId xmlns:a16="http://schemas.microsoft.com/office/drawing/2014/main" id="{638BF536-AB91-B21A-8CA1-4A20BCE426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ko-Kore-KR" altLang="en-US"/>
          </a:p>
        </p:txBody>
      </p:sp>
      <p:sp>
        <p:nvSpPr>
          <p:cNvPr id="6" name="슬라이드 번호 개체 틀 5">
            <a:extLst>
              <a:ext uri="{FF2B5EF4-FFF2-40B4-BE49-F238E27FC236}">
                <a16:creationId xmlns:a16="http://schemas.microsoft.com/office/drawing/2014/main" id="{07BEA3BE-2AAE-3127-43F7-6199BEEE7F8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40259802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ore-K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그림 4" descr="직사각형, 스크린샷, 텍스트, 화이트보드이(가) 표시된 사진&#10;&#10;자동 생성된 설명">
            <a:extLst>
              <a:ext uri="{FF2B5EF4-FFF2-40B4-BE49-F238E27FC236}">
                <a16:creationId xmlns:a16="http://schemas.microsoft.com/office/drawing/2014/main" id="{9C88599D-5B9E-85D0-6CFD-B4D2BCA9C6AB}"/>
              </a:ext>
            </a:extLst>
          </p:cNvPr>
          <p:cNvPicPr>
            <a:picLocks noGrp="1" noRot="1" noChangeAspec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p:nvPr/>
        </p:nvSpPr>
        <p:spPr>
          <a:xfrm>
            <a:off x="711200" y="3094373"/>
            <a:ext cx="10540380" cy="1107996"/>
          </a:xfrm>
          <a:prstGeom prst="rect">
            <a:avLst/>
          </a:prstGeom>
          <a:noFill/>
        </p:spPr>
        <p:txBody>
          <a:bodyPr wrap="square" anchor="ctr">
            <a:spAutoFit/>
          </a:bodyPr>
          <a:lstStyle/>
          <a:p>
            <a:pPr algn="ctr"/>
            <a:r>
              <a:rPr lang="en-US" altLang="ko-Kore-KR" sz="6600" b="1" dirty="0">
                <a:latin typeface="Calibri" panose="020F0502020204030204" pitchFamily="34" charset="0"/>
                <a:ea typeface="Noto Sans KR Medium" panose="020B0500000000000000"/>
                <a:cs typeface="Calibri" panose="020F0502020204030204" pitchFamily="34" charset="0"/>
              </a:rPr>
              <a:t>Nature &amp; Us</a:t>
            </a:r>
          </a:p>
        </p:txBody>
      </p:sp>
      <p:cxnSp>
        <p:nvCxnSpPr>
          <p:cNvPr id="14" name="직선 연결선[R] 13">
            <a:extLst>
              <a:ext uri="{FF2B5EF4-FFF2-40B4-BE49-F238E27FC236}">
                <a16:creationId xmlns:a16="http://schemas.microsoft.com/office/drawing/2014/main" id="{B4C865B4-E4AA-442F-4C76-C8D3D139D429}"/>
              </a:ext>
            </a:extLst>
          </p:cNvPr>
          <p:cNvCxnSpPr>
            <a:cxnSpLocks/>
          </p:cNvCxnSpPr>
          <p:nvPr/>
        </p:nvCxnSpPr>
        <p:spPr>
          <a:xfrm>
            <a:off x="2743200" y="1116000"/>
            <a:ext cx="8508380" cy="0"/>
          </a:xfrm>
          <a:prstGeom prst="line">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pic>
        <p:nvPicPr>
          <p:cNvPr id="15" name="그림 14">
            <a:extLst>
              <a:ext uri="{FF2B5EF4-FFF2-40B4-BE49-F238E27FC236}">
                <a16:creationId xmlns:a16="http://schemas.microsoft.com/office/drawing/2014/main" id="{900A4511-19B5-32BF-87EF-AF161CA68D76}"/>
              </a:ext>
            </a:extLst>
          </p:cNvPr>
          <p:cNvPicPr>
            <a:picLocks noChangeAspect="1"/>
          </p:cNvPicPr>
          <p:nvPr/>
        </p:nvPicPr>
        <p:blipFill>
          <a:blip r:embed="rId3"/>
          <a:stretch>
            <a:fillRect/>
          </a:stretch>
        </p:blipFill>
        <p:spPr>
          <a:xfrm>
            <a:off x="1425031" y="646013"/>
            <a:ext cx="2032000" cy="469900"/>
          </a:xfrm>
          <a:prstGeom prst="rect">
            <a:avLst/>
          </a:prstGeom>
        </p:spPr>
      </p:pic>
      <p:pic>
        <p:nvPicPr>
          <p:cNvPr id="17" name="그림 16">
            <a:extLst>
              <a:ext uri="{FF2B5EF4-FFF2-40B4-BE49-F238E27FC236}">
                <a16:creationId xmlns:a16="http://schemas.microsoft.com/office/drawing/2014/main" id="{355E5868-0447-F423-6FB0-35C450F9A8D6}"/>
              </a:ext>
            </a:extLst>
          </p:cNvPr>
          <p:cNvPicPr>
            <a:picLocks noChangeAspect="1"/>
          </p:cNvPicPr>
          <p:nvPr/>
        </p:nvPicPr>
        <p:blipFill>
          <a:blip r:embed="rId3"/>
          <a:stretch>
            <a:fillRect/>
          </a:stretch>
        </p:blipFill>
        <p:spPr>
          <a:xfrm flipH="1">
            <a:off x="3395505" y="646013"/>
            <a:ext cx="2031998" cy="469900"/>
          </a:xfrm>
          <a:prstGeom prst="rect">
            <a:avLst/>
          </a:prstGeom>
        </p:spPr>
      </p:pic>
      <p:sp>
        <p:nvSpPr>
          <p:cNvPr id="4" name="TextBox 3">
            <a:extLst>
              <a:ext uri="{FF2B5EF4-FFF2-40B4-BE49-F238E27FC236}">
                <a16:creationId xmlns:a16="http://schemas.microsoft.com/office/drawing/2014/main" id="{B6DFD2CA-7C67-7F52-3C8A-9356DE737E5C}"/>
              </a:ext>
            </a:extLst>
          </p:cNvPr>
          <p:cNvSpPr txBox="1"/>
          <p:nvPr/>
        </p:nvSpPr>
        <p:spPr>
          <a:xfrm>
            <a:off x="1533671" y="697673"/>
            <a:ext cx="4043263" cy="369332"/>
          </a:xfrm>
          <a:prstGeom prst="rect">
            <a:avLst/>
          </a:prstGeom>
          <a:noFill/>
        </p:spPr>
        <p:txBody>
          <a:bodyPr wrap="square" anchor="ctr">
            <a:spAutoFit/>
          </a:bodyPr>
          <a:lstStyle/>
          <a:p>
            <a:r>
              <a:rPr kumimoji="1" lang="en-US" altLang="ko-Kore-KR" dirty="0">
                <a:solidFill>
                  <a:schemeClr val="tx1"/>
                </a:solidFill>
                <a:latin typeface="Calibri" panose="020F0502020204030204" pitchFamily="34" charset="0"/>
                <a:ea typeface="Noto Sans KR Medium" panose="020B0500000000000000" pitchFamily="34" charset="-128"/>
                <a:cs typeface="Calibri" panose="020F0502020204030204" pitchFamily="34" charset="0"/>
              </a:rPr>
              <a:t>High School </a:t>
            </a:r>
            <a:r>
              <a:rPr kumimoji="1" lang="en-US" altLang="ko-Kore-KR" b="1" dirty="0">
                <a:solidFill>
                  <a:schemeClr val="tx1"/>
                </a:solidFill>
                <a:latin typeface="Calibri" panose="020F0502020204030204" pitchFamily="34" charset="0"/>
                <a:ea typeface="Noto Sans KR Medium" panose="020B0500000000000000" pitchFamily="34" charset="-128"/>
                <a:cs typeface="Calibri" panose="020F0502020204030204" pitchFamily="34" charset="0"/>
              </a:rPr>
              <a:t>Common English 1 </a:t>
            </a:r>
            <a:r>
              <a:rPr kumimoji="1" lang="en-US" altLang="ko-Kore-KR" sz="1600" dirty="0">
                <a:solidFill>
                  <a:schemeClr val="tx1"/>
                </a:solidFill>
                <a:latin typeface="나눔고딕" panose="020D0604000000000000" pitchFamily="50" charset="-127"/>
                <a:ea typeface="나눔고딕" panose="020D0604000000000000" pitchFamily="50" charset="-127"/>
                <a:cs typeface="Calibri" panose="020F0502020204030204" pitchFamily="34" charset="0"/>
              </a:rPr>
              <a:t>(</a:t>
            </a:r>
            <a:r>
              <a:rPr kumimoji="1" lang="ko-KR" altLang="en-US" sz="1600" dirty="0">
                <a:solidFill>
                  <a:schemeClr val="tx1"/>
                </a:solidFill>
                <a:latin typeface="나눔고딕" panose="020D0604000000000000" pitchFamily="50" charset="-127"/>
                <a:ea typeface="나눔고딕" panose="020D0604000000000000" pitchFamily="50" charset="-127"/>
                <a:cs typeface="Calibri" panose="020F0502020204030204" pitchFamily="34" charset="0"/>
              </a:rPr>
              <a:t>오선영</a:t>
            </a:r>
            <a:r>
              <a:rPr kumimoji="1" lang="en-US" altLang="ko-KR" sz="1600" dirty="0">
                <a:solidFill>
                  <a:schemeClr val="tx1"/>
                </a:solidFill>
                <a:latin typeface="나눔고딕" panose="020D0604000000000000" pitchFamily="50" charset="-127"/>
                <a:ea typeface="나눔고딕" panose="020D0604000000000000" pitchFamily="50" charset="-127"/>
                <a:cs typeface="Calibri" panose="020F0502020204030204" pitchFamily="34" charset="0"/>
              </a:rPr>
              <a:t>)</a:t>
            </a:r>
            <a:endParaRPr kumimoji="1" lang="en-US" altLang="ko-KR" dirty="0">
              <a:latin typeface="나눔고딕" panose="020D0604000000000000" pitchFamily="50" charset="-127"/>
              <a:ea typeface="나눔고딕" panose="020D0604000000000000" pitchFamily="50" charset="-127"/>
              <a:cs typeface="Calibri" panose="020F0502020204030204" pitchFamily="34" charset="0"/>
            </a:endParaRPr>
          </a:p>
        </p:txBody>
      </p:sp>
      <p:sp>
        <p:nvSpPr>
          <p:cNvPr id="3" name="TextBox 2">
            <a:extLst>
              <a:ext uri="{FF2B5EF4-FFF2-40B4-BE49-F238E27FC236}">
                <a16:creationId xmlns:a16="http://schemas.microsoft.com/office/drawing/2014/main" id="{D5FFFBC3-CDCD-AF43-D486-68991BDF36D3}"/>
              </a:ext>
            </a:extLst>
          </p:cNvPr>
          <p:cNvSpPr txBox="1"/>
          <p:nvPr/>
        </p:nvSpPr>
        <p:spPr>
          <a:xfrm>
            <a:off x="9030493" y="660666"/>
            <a:ext cx="1921934" cy="461665"/>
          </a:xfrm>
          <a:prstGeom prst="rect">
            <a:avLst/>
          </a:prstGeom>
          <a:noFill/>
        </p:spPr>
        <p:txBody>
          <a:bodyPr wrap="square" anchor="ctr">
            <a:spAutoFit/>
          </a:bodyPr>
          <a:lstStyle/>
          <a:p>
            <a:pPr algn="r"/>
            <a:r>
              <a:rPr lang="en-US" altLang="ko-Kore-KR" sz="2400" b="1" dirty="0">
                <a:solidFill>
                  <a:srgbClr val="E18175"/>
                </a:solidFill>
                <a:effectLst/>
                <a:latin typeface="Calibri" panose="020F0502020204030204" pitchFamily="34" charset="0"/>
                <a:ea typeface="Noto Sans KR Medium" panose="020B0500000000000000" pitchFamily="34" charset="-128"/>
                <a:cs typeface="Calibri" panose="020F0502020204030204" pitchFamily="34" charset="0"/>
              </a:rPr>
              <a:t>Lesson </a:t>
            </a:r>
            <a:r>
              <a:rPr lang="en-US" altLang="ko-KR" sz="2400" b="1" dirty="0">
                <a:solidFill>
                  <a:srgbClr val="E18175"/>
                </a:solidFill>
                <a:effectLst/>
                <a:latin typeface="Calibri" panose="020F0502020204030204" pitchFamily="34" charset="0"/>
                <a:ea typeface="Noto Sans KR Medium" panose="020B0500000000000000" pitchFamily="34" charset="-128"/>
                <a:cs typeface="Calibri" panose="020F0502020204030204" pitchFamily="34" charset="0"/>
              </a:rPr>
              <a:t>3</a:t>
            </a:r>
            <a:endParaRPr lang="en-US" altLang="ko-Kore-KR" sz="2400" b="1" dirty="0">
              <a:solidFill>
                <a:srgbClr val="E18175"/>
              </a:solidFill>
              <a:effectLst/>
              <a:latin typeface="Calibri" panose="020F0502020204030204" pitchFamily="34" charset="0"/>
              <a:ea typeface="Noto Sans KR Medium" panose="020B0500000000000000" pitchFamily="34" charset="-128"/>
              <a:cs typeface="Calibri" panose="020F0502020204030204" pitchFamily="34" charset="0"/>
            </a:endParaRPr>
          </a:p>
        </p:txBody>
      </p:sp>
    </p:spTree>
    <p:extLst>
      <p:ext uri="{BB962C8B-B14F-4D97-AF65-F5344CB8AC3E}">
        <p14:creationId xmlns:p14="http://schemas.microsoft.com/office/powerpoint/2010/main" val="27926434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53997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Higher temperatures in cities can be dangerous for residents, </a:t>
            </a: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as</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a:t>
            </a:r>
            <a:r>
              <a:rPr lang="en-US" altLang="ko-Kore-KR" sz="3600" spc="-150" dirty="0">
                <a:solidFill>
                  <a:srgbClr val="4BB053"/>
                </a:solidFill>
                <a:latin typeface="Calibri" panose="020F0502020204030204" pitchFamily="34" charset="0"/>
                <a:ea typeface="Noto Sans KR Medium" panose="020B0500000000000000" pitchFamily="34" charset="-128"/>
                <a:cs typeface="Calibri" panose="020F0502020204030204" pitchFamily="34" charset="0"/>
              </a:rPr>
              <a:t>they</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increase the risk of heat exhaustion*. </a:t>
            </a:r>
            <a:r>
              <a:rPr lang="en-US" altLang="ko-Kore-KR" sz="3600" spc="-150" dirty="0">
                <a:solidFill>
                  <a:srgbClr val="4BB053"/>
                </a:solidFill>
                <a:latin typeface="Calibri" panose="020F0502020204030204" pitchFamily="34" charset="0"/>
                <a:ea typeface="Noto Sans KR Medium" panose="020B0500000000000000" pitchFamily="34" charset="-128"/>
                <a:cs typeface="Calibri" panose="020F0502020204030204" pitchFamily="34" charset="0"/>
              </a:rPr>
              <a:t>They</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also </a:t>
            </a: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lead to </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a rise in the use of air-conditioning. 	      *heat exhaustion </a:t>
            </a:r>
            <a:r>
              <a:rPr lang="ko-KR" altLang="en-US" sz="3200" spc="-150" dirty="0">
                <a:latin typeface="나눔고딕" panose="020D0604000000000000" pitchFamily="50" charset="-127"/>
                <a:ea typeface="나눔고딕" panose="020D0604000000000000" pitchFamily="50" charset="-127"/>
                <a:cs typeface="Calibri" panose="020F0502020204030204" pitchFamily="34" charset="0"/>
              </a:rPr>
              <a:t>열사병</a:t>
            </a:r>
            <a:endParaRPr lang="en-US" altLang="ko-Kore-KR" sz="3200" spc="-150" dirty="0">
              <a:effectLst/>
              <a:latin typeface="나눔고딕" panose="020D0604000000000000" pitchFamily="50" charset="-127"/>
              <a:ea typeface="나눔고딕" panose="020D0604000000000000" pitchFamily="50" charset="-127"/>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p.62</a:t>
            </a:r>
          </a:p>
        </p:txBody>
      </p:sp>
      <p:sp>
        <p:nvSpPr>
          <p:cNvPr id="5" name="TextBox 4">
            <a:extLst>
              <a:ext uri="{FF2B5EF4-FFF2-40B4-BE49-F238E27FC236}">
                <a16:creationId xmlns:a16="http://schemas.microsoft.com/office/drawing/2014/main" id="{78A0210F-33ED-4CC7-D81D-1422326A7E0C}"/>
              </a:ext>
            </a:extLst>
          </p:cNvPr>
          <p:cNvSpPr txBox="1"/>
          <p:nvPr/>
        </p:nvSpPr>
        <p:spPr>
          <a:xfrm>
            <a:off x="2826906" y="3040786"/>
            <a:ext cx="1861636" cy="369332"/>
          </a:xfrm>
          <a:prstGeom prst="rect">
            <a:avLst/>
          </a:prstGeom>
          <a:noFill/>
        </p:spPr>
        <p:txBody>
          <a:bodyPr wrap="square" anchor="ctr">
            <a:spAutoFit/>
          </a:bodyPr>
          <a:lstStyle/>
          <a:p>
            <a:pPr algn="ctr" fontAlgn="auto"/>
            <a:r>
              <a:rPr lang="ko-KR" altLang="en-US" dirty="0">
                <a:solidFill>
                  <a:srgbClr val="EB470C"/>
                </a:solidFill>
                <a:latin typeface="나눔고딕" panose="020D0604000000000000" pitchFamily="50" charset="-127"/>
                <a:ea typeface="나눔고딕" panose="020D0604000000000000" pitchFamily="50" charset="-127"/>
              </a:rPr>
              <a:t>접속사</a:t>
            </a:r>
            <a:r>
              <a:rPr lang="en-US" altLang="ko-KR" dirty="0">
                <a:solidFill>
                  <a:srgbClr val="EB470C"/>
                </a:solidFill>
                <a:latin typeface="나눔고딕" panose="020D0604000000000000" pitchFamily="50" charset="-127"/>
                <a:ea typeface="나눔고딕" panose="020D0604000000000000" pitchFamily="50" charset="-127"/>
              </a:rPr>
              <a:t>(~ </a:t>
            </a:r>
            <a:r>
              <a:rPr lang="ko-KR" altLang="en-US" dirty="0">
                <a:solidFill>
                  <a:srgbClr val="EB470C"/>
                </a:solidFill>
                <a:latin typeface="나눔고딕" panose="020D0604000000000000" pitchFamily="50" charset="-127"/>
                <a:ea typeface="나눔고딕" panose="020D0604000000000000" pitchFamily="50" charset="-127"/>
              </a:rPr>
              <a:t>때문에</a:t>
            </a:r>
            <a:r>
              <a:rPr lang="en-US" altLang="ko-KR" dirty="0">
                <a:solidFill>
                  <a:srgbClr val="EB470C"/>
                </a:solidFill>
                <a:latin typeface="나눔고딕" panose="020D0604000000000000" pitchFamily="50" charset="-127"/>
                <a:ea typeface="나눔고딕" panose="020D0604000000000000" pitchFamily="50" charset="-127"/>
              </a:rPr>
              <a:t>)</a:t>
            </a:r>
            <a:endParaRPr lang="ko-Kore-KR" altLang="en-US" dirty="0">
              <a:solidFill>
                <a:srgbClr val="EB470C"/>
              </a:solidFill>
              <a:latin typeface="나눔고딕" panose="020D0604000000000000" pitchFamily="50" charset="-127"/>
              <a:ea typeface="나눔고딕" panose="020D0604000000000000" pitchFamily="50" charset="-127"/>
            </a:endParaRPr>
          </a:p>
        </p:txBody>
      </p:sp>
      <p:sp>
        <p:nvSpPr>
          <p:cNvPr id="6" name="TextBox 5">
            <a:extLst>
              <a:ext uri="{FF2B5EF4-FFF2-40B4-BE49-F238E27FC236}">
                <a16:creationId xmlns:a16="http://schemas.microsoft.com/office/drawing/2014/main" id="{78A0210F-33ED-4CC7-D81D-1422326A7E0C}"/>
              </a:ext>
            </a:extLst>
          </p:cNvPr>
          <p:cNvSpPr txBox="1"/>
          <p:nvPr/>
        </p:nvSpPr>
        <p:spPr>
          <a:xfrm>
            <a:off x="4929282" y="4461050"/>
            <a:ext cx="1525803" cy="369332"/>
          </a:xfrm>
          <a:prstGeom prst="rect">
            <a:avLst/>
          </a:prstGeom>
          <a:noFill/>
        </p:spPr>
        <p:txBody>
          <a:bodyPr wrap="square" anchor="ctr">
            <a:spAutoFit/>
          </a:bodyPr>
          <a:lstStyle/>
          <a:p>
            <a:pPr algn="ctr" fontAlgn="auto"/>
            <a:r>
              <a:rPr lang="en-US" altLang="ko-KR">
                <a:solidFill>
                  <a:srgbClr val="EB470C"/>
                </a:solidFill>
                <a:latin typeface="나눔고딕" panose="020D0604000000000000" pitchFamily="50" charset="-127"/>
                <a:ea typeface="나눔고딕" panose="020D0604000000000000" pitchFamily="50" charset="-127"/>
              </a:rPr>
              <a:t>~</a:t>
            </a:r>
            <a:r>
              <a:rPr lang="ko-KR" altLang="en-US" dirty="0">
                <a:solidFill>
                  <a:srgbClr val="EB470C"/>
                </a:solidFill>
                <a:latin typeface="나눔고딕" panose="020D0604000000000000" pitchFamily="50" charset="-127"/>
                <a:ea typeface="나눔고딕" panose="020D0604000000000000" pitchFamily="50" charset="-127"/>
              </a:rPr>
              <a:t>로 이어지다</a:t>
            </a:r>
            <a:endParaRPr lang="ko-Kore-KR" altLang="en-US" dirty="0">
              <a:solidFill>
                <a:srgbClr val="EB470C"/>
              </a:solidFill>
              <a:latin typeface="나눔고딕" panose="020D0604000000000000" pitchFamily="50" charset="-127"/>
              <a:ea typeface="나눔고딕" panose="020D0604000000000000" pitchFamily="50" charset="-127"/>
            </a:endParaRPr>
          </a:p>
        </p:txBody>
      </p:sp>
      <p:cxnSp>
        <p:nvCxnSpPr>
          <p:cNvPr id="7" name="직선 연결선[R] 16">
            <a:extLst>
              <a:ext uri="{FF2B5EF4-FFF2-40B4-BE49-F238E27FC236}">
                <a16:creationId xmlns:a16="http://schemas.microsoft.com/office/drawing/2014/main" id="{4470EE92-7606-4218-6EFD-CD92F26FE3D9}"/>
              </a:ext>
            </a:extLst>
          </p:cNvPr>
          <p:cNvCxnSpPr>
            <a:cxnSpLocks/>
          </p:cNvCxnSpPr>
          <p:nvPr/>
        </p:nvCxnSpPr>
        <p:spPr>
          <a:xfrm flipV="1">
            <a:off x="1259998" y="1700211"/>
            <a:ext cx="4804728" cy="9696"/>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8" name="TextBox 7">
            <a:extLst>
              <a:ext uri="{FF2B5EF4-FFF2-40B4-BE49-F238E27FC236}">
                <a16:creationId xmlns:a16="http://schemas.microsoft.com/office/drawing/2014/main" id="{2B66B06F-1746-FE2C-6072-0867ECF87D1B}"/>
              </a:ext>
            </a:extLst>
          </p:cNvPr>
          <p:cNvSpPr txBox="1"/>
          <p:nvPr/>
        </p:nvSpPr>
        <p:spPr>
          <a:xfrm>
            <a:off x="1774235" y="1749693"/>
            <a:ext cx="3541836" cy="369332"/>
          </a:xfrm>
          <a:prstGeom prst="rect">
            <a:avLst/>
          </a:prstGeom>
          <a:noFill/>
        </p:spPr>
        <p:txBody>
          <a:bodyPr wrap="square" anchor="ctr">
            <a:spAutoFit/>
          </a:bodyPr>
          <a:lstStyle/>
          <a:p>
            <a:pPr algn="ctr" fontAlgn="auto"/>
            <a:r>
              <a:rPr lang="en-US" altLang="ko-KR">
                <a:solidFill>
                  <a:srgbClr val="00B0EF"/>
                </a:solidFill>
                <a:latin typeface="나눔고딕" panose="020D0604000000000000" pitchFamily="50" charset="-127"/>
                <a:ea typeface="나눔고딕" panose="020D0604000000000000" pitchFamily="50" charset="-127"/>
              </a:rPr>
              <a:t>S </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sp>
        <p:nvSpPr>
          <p:cNvPr id="10" name="TextBox 9">
            <a:extLst>
              <a:ext uri="{FF2B5EF4-FFF2-40B4-BE49-F238E27FC236}">
                <a16:creationId xmlns:a16="http://schemas.microsoft.com/office/drawing/2014/main" id="{2B66B06F-1746-FE2C-6072-0867ECF87D1B}"/>
              </a:ext>
            </a:extLst>
          </p:cNvPr>
          <p:cNvSpPr txBox="1"/>
          <p:nvPr/>
        </p:nvSpPr>
        <p:spPr>
          <a:xfrm>
            <a:off x="5611908" y="1734183"/>
            <a:ext cx="2286000" cy="369332"/>
          </a:xfrm>
          <a:prstGeom prst="rect">
            <a:avLst/>
          </a:prstGeom>
          <a:noFill/>
        </p:spPr>
        <p:txBody>
          <a:bodyPr wrap="square" anchor="ctr">
            <a:spAutoFit/>
          </a:bodyPr>
          <a:lstStyle/>
          <a:p>
            <a:pPr algn="ctr" fontAlgn="auto"/>
            <a:r>
              <a:rPr lang="en-US" altLang="ko-KR" dirty="0">
                <a:solidFill>
                  <a:srgbClr val="00B0EF"/>
                </a:solidFill>
                <a:latin typeface="나눔고딕" panose="020D0604000000000000" pitchFamily="50" charset="-127"/>
                <a:ea typeface="나눔고딕" panose="020D0604000000000000" pitchFamily="50" charset="-127"/>
              </a:rPr>
              <a:t>V</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cxnSp>
        <p:nvCxnSpPr>
          <p:cNvPr id="12" name="직선 연결선[R] 16">
            <a:extLst>
              <a:ext uri="{FF2B5EF4-FFF2-40B4-BE49-F238E27FC236}">
                <a16:creationId xmlns:a16="http://schemas.microsoft.com/office/drawing/2014/main" id="{4470EE92-7606-4218-6EFD-CD92F26FE3D9}"/>
              </a:ext>
            </a:extLst>
          </p:cNvPr>
          <p:cNvCxnSpPr>
            <a:cxnSpLocks/>
          </p:cNvCxnSpPr>
          <p:nvPr/>
        </p:nvCxnSpPr>
        <p:spPr>
          <a:xfrm flipV="1">
            <a:off x="6158186" y="1695134"/>
            <a:ext cx="1129347" cy="9696"/>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13" name="TextBox 12">
            <a:extLst>
              <a:ext uri="{FF2B5EF4-FFF2-40B4-BE49-F238E27FC236}">
                <a16:creationId xmlns:a16="http://schemas.microsoft.com/office/drawing/2014/main" id="{FF89DC89-6415-D5E0-D609-CA2D98D7BDF2}"/>
              </a:ext>
            </a:extLst>
          </p:cNvPr>
          <p:cNvSpPr txBox="1"/>
          <p:nvPr/>
        </p:nvSpPr>
        <p:spPr>
          <a:xfrm>
            <a:off x="3305367" y="2244830"/>
            <a:ext cx="3247831" cy="369332"/>
          </a:xfrm>
          <a:prstGeom prst="rect">
            <a:avLst/>
          </a:prstGeom>
          <a:noFill/>
        </p:spPr>
        <p:txBody>
          <a:bodyPr wrap="square" anchor="ctr">
            <a:spAutoFit/>
          </a:bodyPr>
          <a:lstStyle/>
          <a:p>
            <a:pPr algn="ctr" fontAlgn="auto"/>
            <a:r>
              <a:rPr lang="en-US" altLang="ko-KR" dirty="0">
                <a:solidFill>
                  <a:srgbClr val="4BB053"/>
                </a:solidFill>
                <a:latin typeface="나눔고딕" panose="020D0604000000000000" pitchFamily="50" charset="-127"/>
                <a:ea typeface="나눔고딕" panose="020D0604000000000000" pitchFamily="50" charset="-127"/>
              </a:rPr>
              <a:t>= higher temperatures</a:t>
            </a:r>
            <a:endParaRPr lang="ko-Kore-KR" altLang="en-US" dirty="0">
              <a:solidFill>
                <a:srgbClr val="4BB053"/>
              </a:solidFill>
              <a:latin typeface="나눔고딕" panose="020D0604000000000000" pitchFamily="50" charset="-127"/>
              <a:ea typeface="나눔고딕" panose="020D0604000000000000" pitchFamily="50" charset="-127"/>
            </a:endParaRPr>
          </a:p>
        </p:txBody>
      </p:sp>
      <p:sp>
        <p:nvSpPr>
          <p:cNvPr id="14" name="TextBox 13">
            <a:extLst>
              <a:ext uri="{FF2B5EF4-FFF2-40B4-BE49-F238E27FC236}">
                <a16:creationId xmlns:a16="http://schemas.microsoft.com/office/drawing/2014/main" id="{FF89DC89-6415-D5E0-D609-CA2D98D7BDF2}"/>
              </a:ext>
            </a:extLst>
          </p:cNvPr>
          <p:cNvSpPr txBox="1"/>
          <p:nvPr/>
        </p:nvSpPr>
        <p:spPr>
          <a:xfrm>
            <a:off x="2848169" y="3580786"/>
            <a:ext cx="3247831" cy="369332"/>
          </a:xfrm>
          <a:prstGeom prst="rect">
            <a:avLst/>
          </a:prstGeom>
          <a:noFill/>
        </p:spPr>
        <p:txBody>
          <a:bodyPr wrap="square" anchor="ctr">
            <a:spAutoFit/>
          </a:bodyPr>
          <a:lstStyle/>
          <a:p>
            <a:pPr algn="ctr" fontAlgn="auto"/>
            <a:r>
              <a:rPr lang="en-US" altLang="ko-KR" dirty="0">
                <a:solidFill>
                  <a:srgbClr val="4BB053"/>
                </a:solidFill>
                <a:latin typeface="나눔고딕" panose="020D0604000000000000" pitchFamily="50" charset="-127"/>
                <a:ea typeface="나눔고딕" panose="020D0604000000000000" pitchFamily="50" charset="-127"/>
              </a:rPr>
              <a:t>= higher temperatures</a:t>
            </a:r>
            <a:endParaRPr lang="ko-Kore-KR" altLang="en-US" dirty="0">
              <a:solidFill>
                <a:srgbClr val="4BB053"/>
              </a:solidFill>
              <a:latin typeface="나눔고딕" panose="020D0604000000000000" pitchFamily="50" charset="-127"/>
              <a:ea typeface="나눔고딕" panose="020D0604000000000000" pitchFamily="50" charset="-127"/>
            </a:endParaRPr>
          </a:p>
        </p:txBody>
      </p:sp>
      <p:cxnSp>
        <p:nvCxnSpPr>
          <p:cNvPr id="2" name="직선 연결선[R] 16">
            <a:extLst>
              <a:ext uri="{FF2B5EF4-FFF2-40B4-BE49-F238E27FC236}">
                <a16:creationId xmlns:a16="http://schemas.microsoft.com/office/drawing/2014/main" id="{D78B44AF-374F-60D5-F539-27FAAB299809}"/>
              </a:ext>
            </a:extLst>
          </p:cNvPr>
          <p:cNvCxnSpPr>
            <a:cxnSpLocks/>
          </p:cNvCxnSpPr>
          <p:nvPr/>
        </p:nvCxnSpPr>
        <p:spPr>
          <a:xfrm flipV="1">
            <a:off x="3534115" y="3040786"/>
            <a:ext cx="359791" cy="808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4" name="직선 연결선[R] 16">
            <a:extLst>
              <a:ext uri="{FF2B5EF4-FFF2-40B4-BE49-F238E27FC236}">
                <a16:creationId xmlns:a16="http://schemas.microsoft.com/office/drawing/2014/main" id="{F0E47B56-02AB-D8D4-AD2F-FB117B8B10D0}"/>
              </a:ext>
            </a:extLst>
          </p:cNvPr>
          <p:cNvCxnSpPr>
            <a:cxnSpLocks/>
          </p:cNvCxnSpPr>
          <p:nvPr/>
        </p:nvCxnSpPr>
        <p:spPr>
          <a:xfrm>
            <a:off x="3995522" y="3044828"/>
            <a:ext cx="726892" cy="808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5" name="직선 연결선[R] 16">
            <a:extLst>
              <a:ext uri="{FF2B5EF4-FFF2-40B4-BE49-F238E27FC236}">
                <a16:creationId xmlns:a16="http://schemas.microsoft.com/office/drawing/2014/main" id="{A2BB61E1-4B89-B648-9D9A-75DAAC238C5E}"/>
              </a:ext>
            </a:extLst>
          </p:cNvPr>
          <p:cNvCxnSpPr>
            <a:cxnSpLocks/>
          </p:cNvCxnSpPr>
          <p:nvPr/>
        </p:nvCxnSpPr>
        <p:spPr>
          <a:xfrm>
            <a:off x="3477753" y="4438311"/>
            <a:ext cx="796296"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7" name="직선 연결선[R] 16">
            <a:extLst>
              <a:ext uri="{FF2B5EF4-FFF2-40B4-BE49-F238E27FC236}">
                <a16:creationId xmlns:a16="http://schemas.microsoft.com/office/drawing/2014/main" id="{5FB2B0C6-4393-12B2-1E5E-67DC20BDDE8B}"/>
              </a:ext>
            </a:extLst>
          </p:cNvPr>
          <p:cNvCxnSpPr>
            <a:cxnSpLocks/>
          </p:cNvCxnSpPr>
          <p:nvPr/>
        </p:nvCxnSpPr>
        <p:spPr>
          <a:xfrm>
            <a:off x="5097094" y="4438311"/>
            <a:ext cx="1231787"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431936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This speeds up climate change by increasing energy consumption and greenhouse gas emissions.</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p.62</a:t>
            </a:r>
          </a:p>
        </p:txBody>
      </p:sp>
      <p:cxnSp>
        <p:nvCxnSpPr>
          <p:cNvPr id="5" name="직선 연결선[R] 16">
            <a:extLst>
              <a:ext uri="{FF2B5EF4-FFF2-40B4-BE49-F238E27FC236}">
                <a16:creationId xmlns:a16="http://schemas.microsoft.com/office/drawing/2014/main" id="{4470EE92-7606-4218-6EFD-CD92F26FE3D9}"/>
              </a:ext>
            </a:extLst>
          </p:cNvPr>
          <p:cNvCxnSpPr>
            <a:cxnSpLocks/>
          </p:cNvCxnSpPr>
          <p:nvPr/>
        </p:nvCxnSpPr>
        <p:spPr>
          <a:xfrm flipV="1">
            <a:off x="6449302" y="1734340"/>
            <a:ext cx="2144287" cy="9696"/>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2B66B06F-1746-FE2C-6072-0867ECF87D1B}"/>
              </a:ext>
            </a:extLst>
          </p:cNvPr>
          <p:cNvSpPr txBox="1"/>
          <p:nvPr/>
        </p:nvSpPr>
        <p:spPr>
          <a:xfrm>
            <a:off x="5693900" y="1785954"/>
            <a:ext cx="3655090" cy="369332"/>
          </a:xfrm>
          <a:prstGeom prst="rect">
            <a:avLst/>
          </a:prstGeom>
          <a:noFill/>
        </p:spPr>
        <p:txBody>
          <a:bodyPr wrap="square" anchor="ctr">
            <a:spAutoFit/>
          </a:bodyPr>
          <a:lstStyle/>
          <a:p>
            <a:pPr algn="ctr" fontAlgn="auto"/>
            <a:r>
              <a:rPr lang="en-US" altLang="ko-KR" dirty="0">
                <a:solidFill>
                  <a:srgbClr val="00B0EF"/>
                </a:solidFill>
                <a:latin typeface="나눔고딕" panose="020D0604000000000000" pitchFamily="50" charset="-127"/>
                <a:ea typeface="나눔고딕" panose="020D0604000000000000" pitchFamily="50" charset="-127"/>
              </a:rPr>
              <a:t>by v-</a:t>
            </a:r>
            <a:r>
              <a:rPr lang="en-US" altLang="ko-KR" dirty="0" err="1">
                <a:solidFill>
                  <a:srgbClr val="00B0EF"/>
                </a:solidFill>
                <a:latin typeface="나눔고딕" panose="020D0604000000000000" pitchFamily="50" charset="-127"/>
                <a:ea typeface="나눔고딕" panose="020D0604000000000000" pitchFamily="50" charset="-127"/>
              </a:rPr>
              <a:t>ing</a:t>
            </a:r>
            <a:r>
              <a:rPr lang="en-US" altLang="ko-KR" dirty="0">
                <a:solidFill>
                  <a:srgbClr val="00B0EF"/>
                </a:solidFill>
                <a:latin typeface="나눔고딕" panose="020D0604000000000000" pitchFamily="50" charset="-127"/>
                <a:ea typeface="나눔고딕" panose="020D0604000000000000" pitchFamily="50" charset="-127"/>
              </a:rPr>
              <a:t>: ~</a:t>
            </a:r>
            <a:r>
              <a:rPr lang="ko-KR" altLang="en-US" dirty="0">
                <a:solidFill>
                  <a:srgbClr val="00B0EF"/>
                </a:solidFill>
                <a:latin typeface="나눔고딕" panose="020D0604000000000000" pitchFamily="50" charset="-127"/>
                <a:ea typeface="나눔고딕" panose="020D0604000000000000" pitchFamily="50" charset="-127"/>
              </a:rPr>
              <a:t>함으로써</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sp>
        <p:nvSpPr>
          <p:cNvPr id="8" name="TextBox 7">
            <a:extLst>
              <a:ext uri="{FF2B5EF4-FFF2-40B4-BE49-F238E27FC236}">
                <a16:creationId xmlns:a16="http://schemas.microsoft.com/office/drawing/2014/main" id="{2B66B06F-1746-FE2C-6072-0867ECF87D1B}"/>
              </a:ext>
            </a:extLst>
          </p:cNvPr>
          <p:cNvSpPr txBox="1"/>
          <p:nvPr/>
        </p:nvSpPr>
        <p:spPr>
          <a:xfrm>
            <a:off x="641374" y="1759059"/>
            <a:ext cx="4422526" cy="369332"/>
          </a:xfrm>
          <a:prstGeom prst="rect">
            <a:avLst/>
          </a:prstGeom>
          <a:noFill/>
        </p:spPr>
        <p:txBody>
          <a:bodyPr wrap="square" anchor="ctr">
            <a:spAutoFit/>
          </a:bodyPr>
          <a:lstStyle/>
          <a:p>
            <a:pPr algn="ctr" fontAlgn="auto"/>
            <a:r>
              <a:rPr lang="en-US" altLang="ko-KR" dirty="0">
                <a:solidFill>
                  <a:srgbClr val="00B0EF"/>
                </a:solidFill>
                <a:latin typeface="나눔고딕" panose="020D0604000000000000" pitchFamily="50" charset="-127"/>
                <a:ea typeface="나눔고딕" panose="020D0604000000000000" pitchFamily="50" charset="-127"/>
              </a:rPr>
              <a:t>= a rise in the use of air-conditioning</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cxnSp>
        <p:nvCxnSpPr>
          <p:cNvPr id="9" name="직선 연결선[R] 16">
            <a:extLst>
              <a:ext uri="{FF2B5EF4-FFF2-40B4-BE49-F238E27FC236}">
                <a16:creationId xmlns:a16="http://schemas.microsoft.com/office/drawing/2014/main" id="{4470EE92-7606-4218-6EFD-CD92F26FE3D9}"/>
              </a:ext>
            </a:extLst>
          </p:cNvPr>
          <p:cNvCxnSpPr>
            <a:cxnSpLocks/>
          </p:cNvCxnSpPr>
          <p:nvPr/>
        </p:nvCxnSpPr>
        <p:spPr>
          <a:xfrm flipV="1">
            <a:off x="1235862" y="1673050"/>
            <a:ext cx="720000"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600226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53997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Something </a:t>
            </a: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had to </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be done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to deal with the loss of Melbourne’s trees</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In 2012, the city government announced its Urban Forest Strategy plan.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p.63</a:t>
            </a:r>
          </a:p>
        </p:txBody>
      </p:sp>
      <p:cxnSp>
        <p:nvCxnSpPr>
          <p:cNvPr id="5" name="직선 연결선[R] 16">
            <a:extLst>
              <a:ext uri="{FF2B5EF4-FFF2-40B4-BE49-F238E27FC236}">
                <a16:creationId xmlns:a16="http://schemas.microsoft.com/office/drawing/2014/main" id="{4470EE92-7606-4218-6EFD-CD92F26FE3D9}"/>
              </a:ext>
            </a:extLst>
          </p:cNvPr>
          <p:cNvCxnSpPr>
            <a:cxnSpLocks/>
          </p:cNvCxnSpPr>
          <p:nvPr/>
        </p:nvCxnSpPr>
        <p:spPr>
          <a:xfrm flipV="1">
            <a:off x="3874622" y="1688371"/>
            <a:ext cx="1818221" cy="9696"/>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2B66B06F-1746-FE2C-6072-0867ECF87D1B}"/>
              </a:ext>
            </a:extLst>
          </p:cNvPr>
          <p:cNvSpPr txBox="1"/>
          <p:nvPr/>
        </p:nvSpPr>
        <p:spPr>
          <a:xfrm>
            <a:off x="3471842" y="1741129"/>
            <a:ext cx="3099288" cy="369332"/>
          </a:xfrm>
          <a:prstGeom prst="rect">
            <a:avLst/>
          </a:prstGeom>
          <a:noFill/>
        </p:spPr>
        <p:txBody>
          <a:bodyPr wrap="square" anchor="ctr">
            <a:spAutoFit/>
          </a:bodyPr>
          <a:lstStyle/>
          <a:p>
            <a:pPr algn="ctr" fontAlgn="auto"/>
            <a:r>
              <a:rPr lang="en-US" altLang="ko-KR" dirty="0">
                <a:solidFill>
                  <a:srgbClr val="00B0EF"/>
                </a:solidFill>
                <a:latin typeface="나눔고딕" panose="020D0604000000000000" pitchFamily="50" charset="-127"/>
                <a:ea typeface="나눔고딕" panose="020D0604000000000000" pitchFamily="50" charset="-127"/>
              </a:rPr>
              <a:t>to</a:t>
            </a:r>
            <a:r>
              <a:rPr lang="ko-KR" altLang="en-US" dirty="0">
                <a:solidFill>
                  <a:srgbClr val="00B0EF"/>
                </a:solidFill>
                <a:latin typeface="나눔고딕" panose="020D0604000000000000" pitchFamily="50" charset="-127"/>
                <a:ea typeface="나눔고딕" panose="020D0604000000000000" pitchFamily="50" charset="-127"/>
              </a:rPr>
              <a:t>부정사의 수동태</a:t>
            </a:r>
            <a:r>
              <a:rPr lang="en-US" altLang="ko-KR" dirty="0">
                <a:solidFill>
                  <a:srgbClr val="00B0EF"/>
                </a:solidFill>
                <a:latin typeface="나눔고딕" panose="020D0604000000000000" pitchFamily="50" charset="-127"/>
                <a:ea typeface="나눔고딕" panose="020D0604000000000000" pitchFamily="50" charset="-127"/>
              </a:rPr>
              <a:t>: to be p.p.</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sp>
        <p:nvSpPr>
          <p:cNvPr id="8" name="TextBox 7">
            <a:extLst>
              <a:ext uri="{FF2B5EF4-FFF2-40B4-BE49-F238E27FC236}">
                <a16:creationId xmlns:a16="http://schemas.microsoft.com/office/drawing/2014/main" id="{78A0210F-33ED-4CC7-D81D-1422326A7E0C}"/>
              </a:ext>
            </a:extLst>
          </p:cNvPr>
          <p:cNvSpPr txBox="1"/>
          <p:nvPr/>
        </p:nvSpPr>
        <p:spPr>
          <a:xfrm>
            <a:off x="1972731" y="851432"/>
            <a:ext cx="3440285" cy="369332"/>
          </a:xfrm>
          <a:prstGeom prst="rect">
            <a:avLst/>
          </a:prstGeom>
          <a:noFill/>
        </p:spPr>
        <p:txBody>
          <a:bodyPr wrap="square" anchor="ctr">
            <a:spAutoFit/>
          </a:bodyPr>
          <a:lstStyle/>
          <a:p>
            <a:pPr algn="ctr" fontAlgn="auto"/>
            <a:r>
              <a:rPr lang="ko-KR" altLang="en-US" dirty="0">
                <a:solidFill>
                  <a:srgbClr val="EB470C"/>
                </a:solidFill>
                <a:latin typeface="나눔고딕" panose="020D0604000000000000" pitchFamily="50" charset="-127"/>
                <a:ea typeface="나눔고딕" panose="020D0604000000000000" pitchFamily="50" charset="-127"/>
              </a:rPr>
              <a:t>과거의 필요</a:t>
            </a:r>
            <a:r>
              <a:rPr lang="en-US" altLang="ko-KR" dirty="0">
                <a:solidFill>
                  <a:srgbClr val="EB470C"/>
                </a:solidFill>
                <a:latin typeface="나눔고딕" panose="020D0604000000000000" pitchFamily="50" charset="-127"/>
                <a:ea typeface="나눔고딕" panose="020D0604000000000000" pitchFamily="50" charset="-127"/>
              </a:rPr>
              <a:t>·</a:t>
            </a:r>
            <a:r>
              <a:rPr lang="ko-KR" altLang="en-US" dirty="0">
                <a:solidFill>
                  <a:srgbClr val="EB470C"/>
                </a:solidFill>
                <a:latin typeface="나눔고딕" panose="020D0604000000000000" pitchFamily="50" charset="-127"/>
                <a:ea typeface="나눔고딕" panose="020D0604000000000000" pitchFamily="50" charset="-127"/>
              </a:rPr>
              <a:t>의무</a:t>
            </a:r>
            <a:r>
              <a:rPr lang="en-US" altLang="ko-KR" dirty="0">
                <a:solidFill>
                  <a:srgbClr val="EB470C"/>
                </a:solidFill>
                <a:latin typeface="나눔고딕" panose="020D0604000000000000" pitchFamily="50" charset="-127"/>
                <a:ea typeface="나눔고딕" panose="020D0604000000000000" pitchFamily="50" charset="-127"/>
              </a:rPr>
              <a:t>(~</a:t>
            </a:r>
            <a:r>
              <a:rPr lang="ko-KR" altLang="en-US" dirty="0">
                <a:solidFill>
                  <a:srgbClr val="EB470C"/>
                </a:solidFill>
                <a:latin typeface="나눔고딕" panose="020D0604000000000000" pitchFamily="50" charset="-127"/>
                <a:ea typeface="나눔고딕" panose="020D0604000000000000" pitchFamily="50" charset="-127"/>
              </a:rPr>
              <a:t>해야 했다</a:t>
            </a:r>
            <a:r>
              <a:rPr lang="en-US" altLang="ko-KR" dirty="0">
                <a:solidFill>
                  <a:srgbClr val="EB470C"/>
                </a:solidFill>
                <a:latin typeface="나눔고딕" panose="020D0604000000000000" pitchFamily="50" charset="-127"/>
                <a:ea typeface="나눔고딕" panose="020D0604000000000000" pitchFamily="50" charset="-127"/>
              </a:rPr>
              <a:t>) </a:t>
            </a:r>
            <a:endParaRPr lang="ko-Kore-KR" altLang="en-US" dirty="0">
              <a:solidFill>
                <a:srgbClr val="EB470C"/>
              </a:solidFill>
              <a:latin typeface="나눔고딕" panose="020D0604000000000000" pitchFamily="50" charset="-127"/>
              <a:ea typeface="나눔고딕" panose="020D0604000000000000" pitchFamily="50" charset="-127"/>
            </a:endParaRPr>
          </a:p>
        </p:txBody>
      </p:sp>
      <p:sp>
        <p:nvSpPr>
          <p:cNvPr id="9" name="TextBox 8">
            <a:extLst>
              <a:ext uri="{FF2B5EF4-FFF2-40B4-BE49-F238E27FC236}">
                <a16:creationId xmlns:a16="http://schemas.microsoft.com/office/drawing/2014/main" id="{2B66B06F-1746-FE2C-6072-0867ECF87D1B}"/>
              </a:ext>
            </a:extLst>
          </p:cNvPr>
          <p:cNvSpPr txBox="1"/>
          <p:nvPr/>
        </p:nvSpPr>
        <p:spPr>
          <a:xfrm>
            <a:off x="5851503" y="850924"/>
            <a:ext cx="1929862" cy="369332"/>
          </a:xfrm>
          <a:prstGeom prst="rect">
            <a:avLst/>
          </a:prstGeom>
          <a:noFill/>
        </p:spPr>
        <p:txBody>
          <a:bodyPr wrap="square" anchor="ctr">
            <a:spAutoFit/>
          </a:bodyPr>
          <a:lstStyle/>
          <a:p>
            <a:pPr algn="ctr" fontAlgn="auto"/>
            <a:r>
              <a:rPr lang="ko-KR" altLang="en-US" dirty="0" err="1">
                <a:solidFill>
                  <a:srgbClr val="00B0EF"/>
                </a:solidFill>
                <a:latin typeface="나눔고딕" panose="020D0604000000000000" pitchFamily="50" charset="-127"/>
                <a:ea typeface="나눔고딕" panose="020D0604000000000000" pitchFamily="50" charset="-127"/>
              </a:rPr>
              <a:t>부사적</a:t>
            </a:r>
            <a:r>
              <a:rPr lang="ko-KR" altLang="en-US" dirty="0">
                <a:solidFill>
                  <a:srgbClr val="00B0EF"/>
                </a:solidFill>
                <a:latin typeface="나눔고딕" panose="020D0604000000000000" pitchFamily="50" charset="-127"/>
                <a:ea typeface="나눔고딕" panose="020D0604000000000000" pitchFamily="50" charset="-127"/>
              </a:rPr>
              <a:t> 용법</a:t>
            </a:r>
            <a:r>
              <a:rPr lang="en-US" altLang="ko-KR" dirty="0">
                <a:solidFill>
                  <a:srgbClr val="00B0EF"/>
                </a:solidFill>
                <a:latin typeface="나눔고딕" panose="020D0604000000000000" pitchFamily="50" charset="-127"/>
                <a:ea typeface="나눔고딕" panose="020D0604000000000000" pitchFamily="50" charset="-127"/>
              </a:rPr>
              <a:t>(</a:t>
            </a:r>
            <a:r>
              <a:rPr lang="ko-KR" altLang="en-US" dirty="0">
                <a:solidFill>
                  <a:srgbClr val="00B0EF"/>
                </a:solidFill>
                <a:latin typeface="나눔고딕" panose="020D0604000000000000" pitchFamily="50" charset="-127"/>
                <a:ea typeface="나눔고딕" panose="020D0604000000000000" pitchFamily="50" charset="-127"/>
              </a:rPr>
              <a:t>목적</a:t>
            </a:r>
            <a:r>
              <a:rPr lang="en-US" altLang="ko-KR" dirty="0">
                <a:solidFill>
                  <a:srgbClr val="00B0EF"/>
                </a:solidFill>
                <a:latin typeface="나눔고딕" panose="020D0604000000000000" pitchFamily="50" charset="-127"/>
                <a:ea typeface="나눔고딕" panose="020D0604000000000000" pitchFamily="50" charset="-127"/>
              </a:rPr>
              <a:t>)</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cxnSp>
        <p:nvCxnSpPr>
          <p:cNvPr id="2" name="직선 연결선[R] 16">
            <a:extLst>
              <a:ext uri="{FF2B5EF4-FFF2-40B4-BE49-F238E27FC236}">
                <a16:creationId xmlns:a16="http://schemas.microsoft.com/office/drawing/2014/main" id="{E136C03D-0981-4C23-D2DE-8CACB2FABCB1}"/>
              </a:ext>
            </a:extLst>
          </p:cNvPr>
          <p:cNvCxnSpPr>
            <a:cxnSpLocks/>
          </p:cNvCxnSpPr>
          <p:nvPr/>
        </p:nvCxnSpPr>
        <p:spPr>
          <a:xfrm>
            <a:off x="3181267" y="1645309"/>
            <a:ext cx="1154427"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274581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539978"/>
          </a:xfrm>
          <a:prstGeom prst="rect">
            <a:avLst/>
          </a:prstGeom>
          <a:noFill/>
        </p:spPr>
        <p:txBody>
          <a:bodyPr wrap="square" lIns="0" tIns="0" rIns="0" bIns="0" anchor="t">
            <a:spAutoFit/>
          </a:bodyPr>
          <a:lstStyle/>
          <a:p>
            <a:pPr>
              <a:lnSpc>
                <a:spcPct val="250000"/>
              </a:lnSpc>
            </a:pPr>
            <a:r>
              <a:rPr lang="en-US" altLang="ko-Kore-KR" sz="3600" spc="-150" dirty="0">
                <a:solidFill>
                  <a:srgbClr val="4BB053"/>
                </a:solidFill>
                <a:latin typeface="Calibri" panose="020F0502020204030204" pitchFamily="34" charset="0"/>
                <a:ea typeface="Noto Sans KR Medium" panose="020B0500000000000000" pitchFamily="34" charset="-128"/>
                <a:cs typeface="Calibri" panose="020F0502020204030204" pitchFamily="34" charset="0"/>
              </a:rPr>
              <a:t>It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set the ambitious goal of planting more than 3,000 trees every year for the next twenty years. The plan also involved the creation of an online map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called the Urban Forest Visual</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p.63</a:t>
            </a:r>
          </a:p>
        </p:txBody>
      </p:sp>
      <p:cxnSp>
        <p:nvCxnSpPr>
          <p:cNvPr id="5" name="직선 연결선[R] 16">
            <a:extLst>
              <a:ext uri="{FF2B5EF4-FFF2-40B4-BE49-F238E27FC236}">
                <a16:creationId xmlns:a16="http://schemas.microsoft.com/office/drawing/2014/main" id="{4470EE92-7606-4218-6EFD-CD92F26FE3D9}"/>
              </a:ext>
            </a:extLst>
          </p:cNvPr>
          <p:cNvCxnSpPr>
            <a:cxnSpLocks/>
          </p:cNvCxnSpPr>
          <p:nvPr/>
        </p:nvCxnSpPr>
        <p:spPr>
          <a:xfrm flipV="1">
            <a:off x="2185900" y="1711939"/>
            <a:ext cx="3096000" cy="1255"/>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6" name="직선 연결선[R] 16">
            <a:extLst>
              <a:ext uri="{FF2B5EF4-FFF2-40B4-BE49-F238E27FC236}">
                <a16:creationId xmlns:a16="http://schemas.microsoft.com/office/drawing/2014/main" id="{4470EE92-7606-4218-6EFD-CD92F26FE3D9}"/>
              </a:ext>
            </a:extLst>
          </p:cNvPr>
          <p:cNvCxnSpPr>
            <a:cxnSpLocks/>
          </p:cNvCxnSpPr>
          <p:nvPr/>
        </p:nvCxnSpPr>
        <p:spPr>
          <a:xfrm flipV="1">
            <a:off x="5772000" y="1711939"/>
            <a:ext cx="3240000" cy="1255"/>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7" name="TextBox 6">
            <a:extLst>
              <a:ext uri="{FF2B5EF4-FFF2-40B4-BE49-F238E27FC236}">
                <a16:creationId xmlns:a16="http://schemas.microsoft.com/office/drawing/2014/main" id="{2B66B06F-1746-FE2C-6072-0867ECF87D1B}"/>
              </a:ext>
            </a:extLst>
          </p:cNvPr>
          <p:cNvSpPr txBox="1"/>
          <p:nvPr/>
        </p:nvSpPr>
        <p:spPr>
          <a:xfrm>
            <a:off x="4040858" y="1785954"/>
            <a:ext cx="2933683" cy="369332"/>
          </a:xfrm>
          <a:prstGeom prst="rect">
            <a:avLst/>
          </a:prstGeom>
          <a:noFill/>
        </p:spPr>
        <p:txBody>
          <a:bodyPr wrap="square" anchor="ctr">
            <a:spAutoFit/>
          </a:bodyPr>
          <a:lstStyle/>
          <a:p>
            <a:pPr algn="ctr" fontAlgn="auto"/>
            <a:r>
              <a:rPr lang="ko-KR" altLang="en-US" dirty="0">
                <a:solidFill>
                  <a:srgbClr val="00B0EF"/>
                </a:solidFill>
                <a:latin typeface="나눔고딕" panose="020D0604000000000000" pitchFamily="50" charset="-127"/>
                <a:ea typeface="나눔고딕" panose="020D0604000000000000" pitchFamily="50" charset="-127"/>
              </a:rPr>
              <a:t>동격</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grpSp>
        <p:nvGrpSpPr>
          <p:cNvPr id="8" name="그룹 7">
            <a:extLst>
              <a:ext uri="{FF2B5EF4-FFF2-40B4-BE49-F238E27FC236}">
                <a16:creationId xmlns:a16="http://schemas.microsoft.com/office/drawing/2014/main" id="{2885C64E-AC8A-A8BF-B180-71FA5BE7A9F1}"/>
              </a:ext>
            </a:extLst>
          </p:cNvPr>
          <p:cNvGrpSpPr/>
          <p:nvPr/>
        </p:nvGrpSpPr>
        <p:grpSpPr>
          <a:xfrm>
            <a:off x="3713309" y="1733540"/>
            <a:ext cx="1496583" cy="192018"/>
            <a:chOff x="2012804" y="6243835"/>
            <a:chExt cx="912118" cy="263497"/>
          </a:xfrm>
        </p:grpSpPr>
        <p:cxnSp>
          <p:nvCxnSpPr>
            <p:cNvPr id="9" name="직선 연결선 8">
              <a:extLst>
                <a:ext uri="{FF2B5EF4-FFF2-40B4-BE49-F238E27FC236}">
                  <a16:creationId xmlns:a16="http://schemas.microsoft.com/office/drawing/2014/main" id="{5FD5D06C-63E0-CDE6-0714-1179580C5694}"/>
                </a:ext>
              </a:extLst>
            </p:cNvPr>
            <p:cNvCxnSpPr/>
            <p:nvPr/>
          </p:nvCxnSpPr>
          <p:spPr>
            <a:xfrm>
              <a:off x="2012804" y="6243835"/>
              <a:ext cx="0" cy="263497"/>
            </a:xfrm>
            <a:prstGeom prst="line">
              <a:avLst/>
            </a:prstGeom>
            <a:ln w="28575">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0" name="직선 연결선 9">
              <a:extLst>
                <a:ext uri="{FF2B5EF4-FFF2-40B4-BE49-F238E27FC236}">
                  <a16:creationId xmlns:a16="http://schemas.microsoft.com/office/drawing/2014/main" id="{EAF677C6-42D9-9E6E-1086-50C38A5787E1}"/>
                </a:ext>
              </a:extLst>
            </p:cNvPr>
            <p:cNvCxnSpPr/>
            <p:nvPr/>
          </p:nvCxnSpPr>
          <p:spPr>
            <a:xfrm>
              <a:off x="2013515" y="6498454"/>
              <a:ext cx="911407" cy="0"/>
            </a:xfrm>
            <a:prstGeom prst="line">
              <a:avLst/>
            </a:prstGeom>
            <a:ln w="28575">
              <a:solidFill>
                <a:srgbClr val="00B0EF"/>
              </a:solidFill>
            </a:ln>
          </p:spPr>
          <p:style>
            <a:lnRef idx="2">
              <a:schemeClr val="accent1"/>
            </a:lnRef>
            <a:fillRef idx="0">
              <a:schemeClr val="accent1"/>
            </a:fillRef>
            <a:effectRef idx="1">
              <a:schemeClr val="accent1"/>
            </a:effectRef>
            <a:fontRef idx="minor">
              <a:schemeClr val="tx1"/>
            </a:fontRef>
          </p:style>
        </p:cxnSp>
      </p:grpSp>
      <p:grpSp>
        <p:nvGrpSpPr>
          <p:cNvPr id="12" name="그룹 11">
            <a:extLst>
              <a:ext uri="{FF2B5EF4-FFF2-40B4-BE49-F238E27FC236}">
                <a16:creationId xmlns:a16="http://schemas.microsoft.com/office/drawing/2014/main" id="{A8FAC303-A5A5-0B6A-64B6-4B0F15243A61}"/>
              </a:ext>
            </a:extLst>
          </p:cNvPr>
          <p:cNvGrpSpPr/>
          <p:nvPr/>
        </p:nvGrpSpPr>
        <p:grpSpPr>
          <a:xfrm flipH="1">
            <a:off x="5791776" y="1733541"/>
            <a:ext cx="1720647" cy="192018"/>
            <a:chOff x="2012804" y="6243835"/>
            <a:chExt cx="912118" cy="263497"/>
          </a:xfrm>
        </p:grpSpPr>
        <p:cxnSp>
          <p:nvCxnSpPr>
            <p:cNvPr id="13" name="직선 연결선 12">
              <a:extLst>
                <a:ext uri="{FF2B5EF4-FFF2-40B4-BE49-F238E27FC236}">
                  <a16:creationId xmlns:a16="http://schemas.microsoft.com/office/drawing/2014/main" id="{E4FE639B-5324-AA2D-D62B-7942FB23B08B}"/>
                </a:ext>
              </a:extLst>
            </p:cNvPr>
            <p:cNvCxnSpPr/>
            <p:nvPr/>
          </p:nvCxnSpPr>
          <p:spPr>
            <a:xfrm>
              <a:off x="2012804" y="6243835"/>
              <a:ext cx="0" cy="263497"/>
            </a:xfrm>
            <a:prstGeom prst="line">
              <a:avLst/>
            </a:prstGeom>
            <a:ln w="28575">
              <a:solidFill>
                <a:srgbClr val="23BBF1"/>
              </a:solidFill>
            </a:ln>
          </p:spPr>
          <p:style>
            <a:lnRef idx="2">
              <a:schemeClr val="accent1"/>
            </a:lnRef>
            <a:fillRef idx="0">
              <a:schemeClr val="accent1"/>
            </a:fillRef>
            <a:effectRef idx="1">
              <a:schemeClr val="accent1"/>
            </a:effectRef>
            <a:fontRef idx="minor">
              <a:schemeClr val="tx1"/>
            </a:fontRef>
          </p:style>
        </p:cxnSp>
        <p:cxnSp>
          <p:nvCxnSpPr>
            <p:cNvPr id="14" name="직선 연결선 13">
              <a:extLst>
                <a:ext uri="{FF2B5EF4-FFF2-40B4-BE49-F238E27FC236}">
                  <a16:creationId xmlns:a16="http://schemas.microsoft.com/office/drawing/2014/main" id="{5015226C-7DC0-F634-0653-608A67A75C9B}"/>
                </a:ext>
              </a:extLst>
            </p:cNvPr>
            <p:cNvCxnSpPr/>
            <p:nvPr/>
          </p:nvCxnSpPr>
          <p:spPr>
            <a:xfrm>
              <a:off x="2013515" y="6498454"/>
              <a:ext cx="911407" cy="0"/>
            </a:xfrm>
            <a:prstGeom prst="line">
              <a:avLst/>
            </a:prstGeom>
            <a:ln w="28575">
              <a:solidFill>
                <a:srgbClr val="23BBF1"/>
              </a:solidFill>
            </a:ln>
          </p:spPr>
          <p:style>
            <a:lnRef idx="2">
              <a:schemeClr val="accent1"/>
            </a:lnRef>
            <a:fillRef idx="0">
              <a:schemeClr val="accent1"/>
            </a:fillRef>
            <a:effectRef idx="1">
              <a:schemeClr val="accent1"/>
            </a:effectRef>
            <a:fontRef idx="minor">
              <a:schemeClr val="tx1"/>
            </a:fontRef>
          </p:style>
        </p:cxnSp>
      </p:grpSp>
      <p:sp>
        <p:nvSpPr>
          <p:cNvPr id="21" name="TextBox 20">
            <a:extLst>
              <a:ext uri="{FF2B5EF4-FFF2-40B4-BE49-F238E27FC236}">
                <a16:creationId xmlns:a16="http://schemas.microsoft.com/office/drawing/2014/main" id="{FF89DC89-6415-D5E0-D609-CA2D98D7BDF2}"/>
              </a:ext>
            </a:extLst>
          </p:cNvPr>
          <p:cNvSpPr txBox="1"/>
          <p:nvPr/>
        </p:nvSpPr>
        <p:spPr>
          <a:xfrm>
            <a:off x="2209898" y="5811034"/>
            <a:ext cx="1280082" cy="369332"/>
          </a:xfrm>
          <a:prstGeom prst="rect">
            <a:avLst/>
          </a:prstGeom>
          <a:noFill/>
        </p:spPr>
        <p:txBody>
          <a:bodyPr wrap="square" anchor="ctr">
            <a:spAutoFit/>
          </a:bodyPr>
          <a:lstStyle/>
          <a:p>
            <a:pPr algn="ctr" fontAlgn="auto"/>
            <a:r>
              <a:rPr lang="ko-KR" altLang="en-US" dirty="0" err="1">
                <a:solidFill>
                  <a:srgbClr val="00B0EF"/>
                </a:solidFill>
                <a:latin typeface="나눔고딕" panose="020D0604000000000000" pitchFamily="50" charset="-127"/>
                <a:ea typeface="나눔고딕" panose="020D0604000000000000" pitchFamily="50" charset="-127"/>
              </a:rPr>
              <a:t>과거분사구</a:t>
            </a:r>
            <a:endParaRPr lang="ko-Kore-KR" altLang="en-US" dirty="0">
              <a:solidFill>
                <a:srgbClr val="00B0EF"/>
              </a:solidFill>
              <a:effectLst/>
              <a:latin typeface="나눔고딕" panose="020D0604000000000000" pitchFamily="50" charset="-127"/>
              <a:ea typeface="나눔고딕" panose="020D0604000000000000" pitchFamily="50" charset="-127"/>
            </a:endParaRPr>
          </a:p>
        </p:txBody>
      </p:sp>
      <p:grpSp>
        <p:nvGrpSpPr>
          <p:cNvPr id="23" name="그룹 22">
            <a:extLst>
              <a:ext uri="{FF2B5EF4-FFF2-40B4-BE49-F238E27FC236}">
                <a16:creationId xmlns:a16="http://schemas.microsoft.com/office/drawing/2014/main" id="{64907BEE-6D48-D74E-1663-46A7EE5224C0}"/>
              </a:ext>
            </a:extLst>
          </p:cNvPr>
          <p:cNvGrpSpPr/>
          <p:nvPr/>
        </p:nvGrpSpPr>
        <p:grpSpPr>
          <a:xfrm>
            <a:off x="1705225" y="5120751"/>
            <a:ext cx="1020046" cy="217090"/>
            <a:chOff x="5508624" y="975874"/>
            <a:chExt cx="594000" cy="217090"/>
          </a:xfrm>
        </p:grpSpPr>
        <p:cxnSp>
          <p:nvCxnSpPr>
            <p:cNvPr id="24" name="직선 연결선[R] 9">
              <a:extLst>
                <a:ext uri="{FF2B5EF4-FFF2-40B4-BE49-F238E27FC236}">
                  <a16:creationId xmlns:a16="http://schemas.microsoft.com/office/drawing/2014/main" id="{4E717E57-F59D-65E1-9792-3A383E394301}"/>
                </a:ext>
              </a:extLst>
            </p:cNvPr>
            <p:cNvCxnSpPr>
              <a:cxnSpLocks/>
            </p:cNvCxnSpPr>
            <p:nvPr/>
          </p:nvCxnSpPr>
          <p:spPr>
            <a:xfrm>
              <a:off x="6089650" y="975874"/>
              <a:ext cx="0" cy="206277"/>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25" name="직선 연결선[R] 15">
              <a:extLst>
                <a:ext uri="{FF2B5EF4-FFF2-40B4-BE49-F238E27FC236}">
                  <a16:creationId xmlns:a16="http://schemas.microsoft.com/office/drawing/2014/main" id="{EECA0557-801C-9433-84D3-06D38C13C043}"/>
                </a:ext>
              </a:extLst>
            </p:cNvPr>
            <p:cNvCxnSpPr>
              <a:cxnSpLocks/>
            </p:cNvCxnSpPr>
            <p:nvPr/>
          </p:nvCxnSpPr>
          <p:spPr>
            <a:xfrm>
              <a:off x="5508624" y="981374"/>
              <a:ext cx="594000"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26" name="직선 연결선[R] 19">
              <a:extLst>
                <a:ext uri="{FF2B5EF4-FFF2-40B4-BE49-F238E27FC236}">
                  <a16:creationId xmlns:a16="http://schemas.microsoft.com/office/drawing/2014/main" id="{28662B07-AFBD-31E3-233C-774C5D5AA958}"/>
                </a:ext>
              </a:extLst>
            </p:cNvPr>
            <p:cNvCxnSpPr>
              <a:cxnSpLocks/>
            </p:cNvCxnSpPr>
            <p:nvPr/>
          </p:nvCxnSpPr>
          <p:spPr>
            <a:xfrm flipV="1">
              <a:off x="5512272" y="981374"/>
              <a:ext cx="0" cy="211590"/>
            </a:xfrm>
            <a:prstGeom prst="line">
              <a:avLst/>
            </a:prstGeom>
            <a:ln w="25400" cap="sq">
              <a:solidFill>
                <a:srgbClr val="00B0EF"/>
              </a:solidFill>
              <a:miter lim="800000"/>
              <a:headEnd type="arrow" w="lg" len="med"/>
            </a:ln>
          </p:spPr>
          <p:style>
            <a:lnRef idx="2">
              <a:schemeClr val="accent1"/>
            </a:lnRef>
            <a:fillRef idx="0">
              <a:schemeClr val="accent1"/>
            </a:fillRef>
            <a:effectRef idx="1">
              <a:schemeClr val="accent1"/>
            </a:effectRef>
            <a:fontRef idx="minor">
              <a:schemeClr val="tx1"/>
            </a:fontRef>
          </p:style>
        </p:cxnSp>
      </p:grpSp>
      <p:cxnSp>
        <p:nvCxnSpPr>
          <p:cNvPr id="27" name="직선 연결선[R] 16">
            <a:extLst>
              <a:ext uri="{FF2B5EF4-FFF2-40B4-BE49-F238E27FC236}">
                <a16:creationId xmlns:a16="http://schemas.microsoft.com/office/drawing/2014/main" id="{4470EE92-7606-4218-6EFD-CD92F26FE3D9}"/>
              </a:ext>
            </a:extLst>
          </p:cNvPr>
          <p:cNvCxnSpPr>
            <a:cxnSpLocks/>
          </p:cNvCxnSpPr>
          <p:nvPr/>
        </p:nvCxnSpPr>
        <p:spPr>
          <a:xfrm flipV="1">
            <a:off x="7555402" y="4400406"/>
            <a:ext cx="1548000"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20" name="직선 연결선[R] 16">
            <a:extLst>
              <a:ext uri="{FF2B5EF4-FFF2-40B4-BE49-F238E27FC236}">
                <a16:creationId xmlns:a16="http://schemas.microsoft.com/office/drawing/2014/main" id="{4470EE92-7606-4218-6EFD-CD92F26FE3D9}"/>
              </a:ext>
            </a:extLst>
          </p:cNvPr>
          <p:cNvCxnSpPr>
            <a:cxnSpLocks/>
          </p:cNvCxnSpPr>
          <p:nvPr/>
        </p:nvCxnSpPr>
        <p:spPr>
          <a:xfrm flipV="1">
            <a:off x="1236560" y="3070540"/>
            <a:ext cx="7992000" cy="1255"/>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28" name="TextBox 27">
            <a:extLst>
              <a:ext uri="{FF2B5EF4-FFF2-40B4-BE49-F238E27FC236}">
                <a16:creationId xmlns:a16="http://schemas.microsoft.com/office/drawing/2014/main" id="{3368EE0B-51A7-CB3D-4B21-916C2AD9A35E}"/>
              </a:ext>
            </a:extLst>
          </p:cNvPr>
          <p:cNvSpPr txBox="1"/>
          <p:nvPr/>
        </p:nvSpPr>
        <p:spPr>
          <a:xfrm>
            <a:off x="461008" y="889847"/>
            <a:ext cx="3497781" cy="369332"/>
          </a:xfrm>
          <a:prstGeom prst="rect">
            <a:avLst/>
          </a:prstGeom>
          <a:noFill/>
        </p:spPr>
        <p:txBody>
          <a:bodyPr wrap="square" anchor="ctr">
            <a:spAutoFit/>
          </a:bodyPr>
          <a:lstStyle/>
          <a:p>
            <a:pPr algn="ctr" fontAlgn="auto"/>
            <a:r>
              <a:rPr lang="en-US" altLang="ko-KR" dirty="0">
                <a:solidFill>
                  <a:srgbClr val="4BB053"/>
                </a:solidFill>
                <a:latin typeface="나눔고딕" panose="020D0604000000000000" pitchFamily="50" charset="-127"/>
                <a:ea typeface="나눔고딕" panose="020D0604000000000000" pitchFamily="50" charset="-127"/>
              </a:rPr>
              <a:t>= the city government</a:t>
            </a:r>
            <a:endParaRPr lang="en-US" altLang="ko-KR" dirty="0">
              <a:solidFill>
                <a:srgbClr val="4BB053"/>
              </a:solidFill>
              <a:effectLst/>
              <a:latin typeface="나눔고딕" panose="020D0604000000000000" pitchFamily="50" charset="-127"/>
              <a:ea typeface="나눔고딕" panose="020D0604000000000000" pitchFamily="50" charset="-127"/>
            </a:endParaRPr>
          </a:p>
        </p:txBody>
      </p:sp>
      <p:cxnSp>
        <p:nvCxnSpPr>
          <p:cNvPr id="29" name="직선 연결선[R] 16">
            <a:extLst>
              <a:ext uri="{FF2B5EF4-FFF2-40B4-BE49-F238E27FC236}">
                <a16:creationId xmlns:a16="http://schemas.microsoft.com/office/drawing/2014/main" id="{4470EE92-7606-4218-6EFD-CD92F26FE3D9}"/>
              </a:ext>
            </a:extLst>
          </p:cNvPr>
          <p:cNvCxnSpPr>
            <a:cxnSpLocks/>
          </p:cNvCxnSpPr>
          <p:nvPr/>
        </p:nvCxnSpPr>
        <p:spPr>
          <a:xfrm flipV="1">
            <a:off x="1260000" y="5826633"/>
            <a:ext cx="792000"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2" name="직선 연결선[R] 16">
            <a:extLst>
              <a:ext uri="{FF2B5EF4-FFF2-40B4-BE49-F238E27FC236}">
                <a16:creationId xmlns:a16="http://schemas.microsoft.com/office/drawing/2014/main" id="{5709F9F9-37E5-DFEE-9645-8D2DD578DAB0}"/>
              </a:ext>
            </a:extLst>
          </p:cNvPr>
          <p:cNvCxnSpPr>
            <a:cxnSpLocks/>
          </p:cNvCxnSpPr>
          <p:nvPr/>
        </p:nvCxnSpPr>
        <p:spPr>
          <a:xfrm flipV="1">
            <a:off x="1260000" y="1711939"/>
            <a:ext cx="198930" cy="1655"/>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34331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027435" cy="553997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This interactive map shows the location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of </a:t>
            </a: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every</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a:t>
            </a: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single</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tree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in the city’s parks and along </a:t>
            </a:r>
            <a:r>
              <a:rPr lang="en-US" altLang="ko-Kore-KR" sz="3600" spc="-150" dirty="0">
                <a:solidFill>
                  <a:srgbClr val="4BB053"/>
                </a:solidFill>
                <a:latin typeface="Calibri" panose="020F0502020204030204" pitchFamily="34" charset="0"/>
                <a:ea typeface="Noto Sans KR Medium" panose="020B0500000000000000" pitchFamily="34" charset="-128"/>
                <a:cs typeface="Calibri" panose="020F0502020204030204" pitchFamily="34" charset="0"/>
              </a:rPr>
              <a:t>its</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roads</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a:t>
            </a:r>
            <a:r>
              <a:rPr lang="en-US" altLang="ko-Kore-KR" sz="3600" spc="-150" dirty="0">
                <a:solidFill>
                  <a:srgbClr val="4BB053"/>
                </a:solidFill>
                <a:latin typeface="Calibri" panose="020F0502020204030204" pitchFamily="34" charset="0"/>
                <a:ea typeface="Noto Sans KR Medium" panose="020B0500000000000000" pitchFamily="34" charset="-128"/>
                <a:cs typeface="Calibri" panose="020F0502020204030204" pitchFamily="34" charset="0"/>
              </a:rPr>
              <a:t>It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uses colors and symbols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to indicate each tree’s age and genus</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p.63</a:t>
            </a:r>
          </a:p>
        </p:txBody>
      </p:sp>
      <p:sp>
        <p:nvSpPr>
          <p:cNvPr id="5" name="TextBox 4">
            <a:extLst>
              <a:ext uri="{FF2B5EF4-FFF2-40B4-BE49-F238E27FC236}">
                <a16:creationId xmlns:a16="http://schemas.microsoft.com/office/drawing/2014/main" id="{78A0210F-33ED-4CC7-D81D-1422326A7E0C}"/>
              </a:ext>
            </a:extLst>
          </p:cNvPr>
          <p:cNvSpPr txBox="1"/>
          <p:nvPr/>
        </p:nvSpPr>
        <p:spPr>
          <a:xfrm>
            <a:off x="1039150" y="3059668"/>
            <a:ext cx="2403295" cy="369332"/>
          </a:xfrm>
          <a:prstGeom prst="rect">
            <a:avLst/>
          </a:prstGeom>
          <a:noFill/>
        </p:spPr>
        <p:txBody>
          <a:bodyPr wrap="square" anchor="ctr">
            <a:spAutoFit/>
          </a:bodyPr>
          <a:lstStyle/>
          <a:p>
            <a:pPr algn="ctr" fontAlgn="auto"/>
            <a:r>
              <a:rPr lang="ko-KR" altLang="en-US" dirty="0">
                <a:solidFill>
                  <a:srgbClr val="EB470C"/>
                </a:solidFill>
                <a:latin typeface="나눔고딕" panose="020D0604000000000000" pitchFamily="50" charset="-127"/>
                <a:ea typeface="나눔고딕" panose="020D0604000000000000" pitchFamily="50" charset="-127"/>
              </a:rPr>
              <a:t>각자의</a:t>
            </a:r>
            <a:r>
              <a:rPr lang="en-US" altLang="ko-KR" dirty="0">
                <a:solidFill>
                  <a:srgbClr val="EB470C"/>
                </a:solidFill>
                <a:latin typeface="나눔고딕" panose="020D0604000000000000" pitchFamily="50" charset="-127"/>
                <a:ea typeface="나눔고딕" panose="020D0604000000000000" pitchFamily="50" charset="-127"/>
              </a:rPr>
              <a:t>, </a:t>
            </a:r>
            <a:r>
              <a:rPr lang="ko-KR" altLang="en-US" dirty="0">
                <a:solidFill>
                  <a:srgbClr val="EB470C"/>
                </a:solidFill>
                <a:latin typeface="나눔고딕" panose="020D0604000000000000" pitchFamily="50" charset="-127"/>
                <a:ea typeface="나눔고딕" panose="020D0604000000000000" pitchFamily="50" charset="-127"/>
              </a:rPr>
              <a:t>하나하나의 </a:t>
            </a:r>
            <a:endParaRPr lang="ko-Kore-KR" altLang="en-US" dirty="0">
              <a:solidFill>
                <a:srgbClr val="EB470C"/>
              </a:solidFill>
              <a:latin typeface="나눔고딕" panose="020D0604000000000000" pitchFamily="50" charset="-127"/>
              <a:ea typeface="나눔고딕" panose="020D0604000000000000" pitchFamily="50" charset="-127"/>
            </a:endParaRPr>
          </a:p>
        </p:txBody>
      </p:sp>
      <p:sp>
        <p:nvSpPr>
          <p:cNvPr id="6" name="TextBox 5">
            <a:extLst>
              <a:ext uri="{FF2B5EF4-FFF2-40B4-BE49-F238E27FC236}">
                <a16:creationId xmlns:a16="http://schemas.microsoft.com/office/drawing/2014/main" id="{FF89DC89-6415-D5E0-D609-CA2D98D7BDF2}"/>
              </a:ext>
            </a:extLst>
          </p:cNvPr>
          <p:cNvSpPr txBox="1"/>
          <p:nvPr/>
        </p:nvSpPr>
        <p:spPr>
          <a:xfrm>
            <a:off x="7857056" y="1628672"/>
            <a:ext cx="1280082" cy="369332"/>
          </a:xfrm>
          <a:prstGeom prst="rect">
            <a:avLst/>
          </a:prstGeom>
          <a:noFill/>
        </p:spPr>
        <p:txBody>
          <a:bodyPr wrap="square" anchor="ctr">
            <a:spAutoFit/>
          </a:bodyPr>
          <a:lstStyle/>
          <a:p>
            <a:pPr algn="ctr" fontAlgn="auto"/>
            <a:r>
              <a:rPr lang="ko-KR" altLang="en-US" dirty="0" err="1">
                <a:solidFill>
                  <a:srgbClr val="00B0EF"/>
                </a:solidFill>
                <a:latin typeface="나눔고딕" panose="020D0604000000000000" pitchFamily="50" charset="-127"/>
                <a:ea typeface="나눔고딕" panose="020D0604000000000000" pitchFamily="50" charset="-127"/>
              </a:rPr>
              <a:t>전치사구</a:t>
            </a:r>
            <a:endParaRPr lang="ko-Kore-KR" altLang="en-US" dirty="0">
              <a:solidFill>
                <a:srgbClr val="00B0EF"/>
              </a:solidFill>
              <a:effectLst/>
              <a:latin typeface="나눔고딕" panose="020D0604000000000000" pitchFamily="50" charset="-127"/>
              <a:ea typeface="나눔고딕" panose="020D0604000000000000" pitchFamily="50" charset="-127"/>
            </a:endParaRPr>
          </a:p>
        </p:txBody>
      </p:sp>
      <p:grpSp>
        <p:nvGrpSpPr>
          <p:cNvPr id="7" name="그룹 6">
            <a:extLst>
              <a:ext uri="{FF2B5EF4-FFF2-40B4-BE49-F238E27FC236}">
                <a16:creationId xmlns:a16="http://schemas.microsoft.com/office/drawing/2014/main" id="{64907BEE-6D48-D74E-1663-46A7EE5224C0}"/>
              </a:ext>
            </a:extLst>
          </p:cNvPr>
          <p:cNvGrpSpPr/>
          <p:nvPr/>
        </p:nvGrpSpPr>
        <p:grpSpPr>
          <a:xfrm>
            <a:off x="7055725" y="940630"/>
            <a:ext cx="1182839" cy="217090"/>
            <a:chOff x="5508624" y="975874"/>
            <a:chExt cx="594000" cy="217090"/>
          </a:xfrm>
        </p:grpSpPr>
        <p:cxnSp>
          <p:nvCxnSpPr>
            <p:cNvPr id="8" name="직선 연결선[R] 9">
              <a:extLst>
                <a:ext uri="{FF2B5EF4-FFF2-40B4-BE49-F238E27FC236}">
                  <a16:creationId xmlns:a16="http://schemas.microsoft.com/office/drawing/2014/main" id="{4E717E57-F59D-65E1-9792-3A383E394301}"/>
                </a:ext>
              </a:extLst>
            </p:cNvPr>
            <p:cNvCxnSpPr>
              <a:cxnSpLocks/>
            </p:cNvCxnSpPr>
            <p:nvPr/>
          </p:nvCxnSpPr>
          <p:spPr>
            <a:xfrm>
              <a:off x="6089650" y="975874"/>
              <a:ext cx="0" cy="206277"/>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9" name="직선 연결선[R] 15">
              <a:extLst>
                <a:ext uri="{FF2B5EF4-FFF2-40B4-BE49-F238E27FC236}">
                  <a16:creationId xmlns:a16="http://schemas.microsoft.com/office/drawing/2014/main" id="{EECA0557-801C-9433-84D3-06D38C13C043}"/>
                </a:ext>
              </a:extLst>
            </p:cNvPr>
            <p:cNvCxnSpPr>
              <a:cxnSpLocks/>
            </p:cNvCxnSpPr>
            <p:nvPr/>
          </p:nvCxnSpPr>
          <p:spPr>
            <a:xfrm>
              <a:off x="5508624" y="981374"/>
              <a:ext cx="594000"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0" name="직선 연결선[R] 19">
              <a:extLst>
                <a:ext uri="{FF2B5EF4-FFF2-40B4-BE49-F238E27FC236}">
                  <a16:creationId xmlns:a16="http://schemas.microsoft.com/office/drawing/2014/main" id="{28662B07-AFBD-31E3-233C-774C5D5AA958}"/>
                </a:ext>
              </a:extLst>
            </p:cNvPr>
            <p:cNvCxnSpPr>
              <a:cxnSpLocks/>
            </p:cNvCxnSpPr>
            <p:nvPr/>
          </p:nvCxnSpPr>
          <p:spPr>
            <a:xfrm flipV="1">
              <a:off x="5512272" y="981374"/>
              <a:ext cx="0" cy="211590"/>
            </a:xfrm>
            <a:prstGeom prst="line">
              <a:avLst/>
            </a:prstGeom>
            <a:ln w="25400" cap="sq">
              <a:solidFill>
                <a:srgbClr val="00B0EF"/>
              </a:solidFill>
              <a:miter lim="800000"/>
              <a:headEnd type="arrow" w="lg" len="med"/>
            </a:ln>
          </p:spPr>
          <p:style>
            <a:lnRef idx="2">
              <a:schemeClr val="accent1"/>
            </a:lnRef>
            <a:fillRef idx="0">
              <a:schemeClr val="accent1"/>
            </a:fillRef>
            <a:effectRef idx="1">
              <a:schemeClr val="accent1"/>
            </a:effectRef>
            <a:fontRef idx="minor">
              <a:schemeClr val="tx1"/>
            </a:fontRef>
          </p:style>
        </p:cxnSp>
      </p:grpSp>
      <p:cxnSp>
        <p:nvCxnSpPr>
          <p:cNvPr id="12" name="직선 연결선[R] 16">
            <a:extLst>
              <a:ext uri="{FF2B5EF4-FFF2-40B4-BE49-F238E27FC236}">
                <a16:creationId xmlns:a16="http://schemas.microsoft.com/office/drawing/2014/main" id="{4470EE92-7606-4218-6EFD-CD92F26FE3D9}"/>
              </a:ext>
            </a:extLst>
          </p:cNvPr>
          <p:cNvCxnSpPr>
            <a:cxnSpLocks/>
          </p:cNvCxnSpPr>
          <p:nvPr/>
        </p:nvCxnSpPr>
        <p:spPr>
          <a:xfrm flipV="1">
            <a:off x="5844154" y="1665929"/>
            <a:ext cx="1980000"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13" name="TextBox 12">
            <a:extLst>
              <a:ext uri="{FF2B5EF4-FFF2-40B4-BE49-F238E27FC236}">
                <a16:creationId xmlns:a16="http://schemas.microsoft.com/office/drawing/2014/main" id="{FF89DC89-6415-D5E0-D609-CA2D98D7BDF2}"/>
              </a:ext>
            </a:extLst>
          </p:cNvPr>
          <p:cNvSpPr txBox="1"/>
          <p:nvPr/>
        </p:nvSpPr>
        <p:spPr>
          <a:xfrm>
            <a:off x="4020530" y="3059668"/>
            <a:ext cx="1280082" cy="369332"/>
          </a:xfrm>
          <a:prstGeom prst="rect">
            <a:avLst/>
          </a:prstGeom>
          <a:noFill/>
        </p:spPr>
        <p:txBody>
          <a:bodyPr wrap="square" anchor="ctr">
            <a:spAutoFit/>
          </a:bodyPr>
          <a:lstStyle/>
          <a:p>
            <a:pPr algn="ctr" fontAlgn="auto"/>
            <a:r>
              <a:rPr lang="ko-KR" altLang="en-US" dirty="0" err="1">
                <a:solidFill>
                  <a:srgbClr val="00B0EF"/>
                </a:solidFill>
                <a:latin typeface="나눔고딕" panose="020D0604000000000000" pitchFamily="50" charset="-127"/>
                <a:ea typeface="나눔고딕" panose="020D0604000000000000" pitchFamily="50" charset="-127"/>
              </a:rPr>
              <a:t>전치사구</a:t>
            </a:r>
            <a:endParaRPr lang="ko-Kore-KR" altLang="en-US" dirty="0">
              <a:solidFill>
                <a:srgbClr val="00B0EF"/>
              </a:solidFill>
              <a:effectLst/>
              <a:latin typeface="나눔고딕" panose="020D0604000000000000" pitchFamily="50" charset="-127"/>
              <a:ea typeface="나눔고딕" panose="020D0604000000000000" pitchFamily="50" charset="-127"/>
            </a:endParaRPr>
          </a:p>
        </p:txBody>
      </p:sp>
      <p:sp>
        <p:nvSpPr>
          <p:cNvPr id="14" name="TextBox 13">
            <a:extLst>
              <a:ext uri="{FF2B5EF4-FFF2-40B4-BE49-F238E27FC236}">
                <a16:creationId xmlns:a16="http://schemas.microsoft.com/office/drawing/2014/main" id="{3368EE0B-51A7-CB3D-4B21-916C2AD9A35E}"/>
              </a:ext>
            </a:extLst>
          </p:cNvPr>
          <p:cNvSpPr txBox="1"/>
          <p:nvPr/>
        </p:nvSpPr>
        <p:spPr>
          <a:xfrm>
            <a:off x="8212729" y="3003228"/>
            <a:ext cx="2102898" cy="369332"/>
          </a:xfrm>
          <a:prstGeom prst="rect">
            <a:avLst/>
          </a:prstGeom>
          <a:noFill/>
        </p:spPr>
        <p:txBody>
          <a:bodyPr wrap="square" anchor="ctr">
            <a:spAutoFit/>
          </a:bodyPr>
          <a:lstStyle/>
          <a:p>
            <a:pPr algn="ctr" fontAlgn="auto"/>
            <a:r>
              <a:rPr lang="en-US" altLang="ko-KR" dirty="0">
                <a:solidFill>
                  <a:srgbClr val="4BB053"/>
                </a:solidFill>
                <a:latin typeface="나눔고딕" panose="020D0604000000000000" pitchFamily="50" charset="-127"/>
                <a:ea typeface="나눔고딕" panose="020D0604000000000000" pitchFamily="50" charset="-127"/>
              </a:rPr>
              <a:t>= the city’s</a:t>
            </a:r>
            <a:endParaRPr lang="en-US" altLang="ko-KR" dirty="0">
              <a:solidFill>
                <a:srgbClr val="4BB053"/>
              </a:solidFill>
              <a:effectLst/>
              <a:latin typeface="나눔고딕" panose="020D0604000000000000" pitchFamily="50" charset="-127"/>
              <a:ea typeface="나눔고딕" panose="020D0604000000000000" pitchFamily="50" charset="-127"/>
            </a:endParaRPr>
          </a:p>
        </p:txBody>
      </p:sp>
      <p:sp>
        <p:nvSpPr>
          <p:cNvPr id="15" name="TextBox 14">
            <a:extLst>
              <a:ext uri="{FF2B5EF4-FFF2-40B4-BE49-F238E27FC236}">
                <a16:creationId xmlns:a16="http://schemas.microsoft.com/office/drawing/2014/main" id="{3368EE0B-51A7-CB3D-4B21-916C2AD9A35E}"/>
              </a:ext>
            </a:extLst>
          </p:cNvPr>
          <p:cNvSpPr txBox="1"/>
          <p:nvPr/>
        </p:nvSpPr>
        <p:spPr>
          <a:xfrm>
            <a:off x="2123820" y="4385157"/>
            <a:ext cx="2869521" cy="369332"/>
          </a:xfrm>
          <a:prstGeom prst="rect">
            <a:avLst/>
          </a:prstGeom>
          <a:noFill/>
        </p:spPr>
        <p:txBody>
          <a:bodyPr wrap="square" anchor="ctr">
            <a:spAutoFit/>
          </a:bodyPr>
          <a:lstStyle/>
          <a:p>
            <a:pPr algn="ctr" fontAlgn="auto"/>
            <a:r>
              <a:rPr lang="en-US" altLang="ko-KR" dirty="0">
                <a:solidFill>
                  <a:srgbClr val="4BB053"/>
                </a:solidFill>
                <a:latin typeface="나눔고딕" panose="020D0604000000000000" pitchFamily="50" charset="-127"/>
                <a:ea typeface="나눔고딕" panose="020D0604000000000000" pitchFamily="50" charset="-127"/>
              </a:rPr>
              <a:t>= This interactive map</a:t>
            </a:r>
            <a:endParaRPr lang="en-US" altLang="ko-KR" dirty="0">
              <a:solidFill>
                <a:srgbClr val="4BB053"/>
              </a:solidFill>
              <a:effectLst/>
              <a:latin typeface="나눔고딕" panose="020D0604000000000000" pitchFamily="50" charset="-127"/>
              <a:ea typeface="나눔고딕" panose="020D0604000000000000" pitchFamily="50" charset="-127"/>
            </a:endParaRPr>
          </a:p>
        </p:txBody>
      </p:sp>
      <p:sp>
        <p:nvSpPr>
          <p:cNvPr id="16" name="TextBox 15">
            <a:extLst>
              <a:ext uri="{FF2B5EF4-FFF2-40B4-BE49-F238E27FC236}">
                <a16:creationId xmlns:a16="http://schemas.microsoft.com/office/drawing/2014/main" id="{FF89DC89-6415-D5E0-D609-CA2D98D7BDF2}"/>
              </a:ext>
            </a:extLst>
          </p:cNvPr>
          <p:cNvSpPr txBox="1"/>
          <p:nvPr/>
        </p:nvSpPr>
        <p:spPr>
          <a:xfrm>
            <a:off x="7143671" y="4461232"/>
            <a:ext cx="1874823" cy="369332"/>
          </a:xfrm>
          <a:prstGeom prst="rect">
            <a:avLst/>
          </a:prstGeom>
          <a:noFill/>
        </p:spPr>
        <p:txBody>
          <a:bodyPr wrap="square" anchor="ctr">
            <a:spAutoFit/>
          </a:bodyPr>
          <a:lstStyle/>
          <a:p>
            <a:pPr algn="ctr" fontAlgn="auto"/>
            <a:r>
              <a:rPr lang="ko-KR" altLang="en-US" dirty="0" err="1">
                <a:solidFill>
                  <a:srgbClr val="00B0EF"/>
                </a:solidFill>
                <a:latin typeface="나눔고딕" panose="020D0604000000000000" pitchFamily="50" charset="-127"/>
                <a:ea typeface="나눔고딕" panose="020D0604000000000000" pitchFamily="50" charset="-127"/>
              </a:rPr>
              <a:t>부사적</a:t>
            </a:r>
            <a:r>
              <a:rPr lang="ko-KR" altLang="en-US" dirty="0">
                <a:solidFill>
                  <a:srgbClr val="00B0EF"/>
                </a:solidFill>
                <a:latin typeface="나눔고딕" panose="020D0604000000000000" pitchFamily="50" charset="-127"/>
                <a:ea typeface="나눔고딕" panose="020D0604000000000000" pitchFamily="50" charset="-127"/>
              </a:rPr>
              <a:t> 용법</a:t>
            </a:r>
            <a:r>
              <a:rPr lang="en-US" altLang="ko-KR" dirty="0">
                <a:solidFill>
                  <a:srgbClr val="00B0EF"/>
                </a:solidFill>
                <a:latin typeface="나눔고딕" panose="020D0604000000000000" pitchFamily="50" charset="-127"/>
                <a:ea typeface="나눔고딕" panose="020D0604000000000000" pitchFamily="50" charset="-127"/>
              </a:rPr>
              <a:t>(</a:t>
            </a:r>
            <a:r>
              <a:rPr lang="ko-KR" altLang="en-US" dirty="0">
                <a:solidFill>
                  <a:srgbClr val="00B0EF"/>
                </a:solidFill>
                <a:latin typeface="나눔고딕" panose="020D0604000000000000" pitchFamily="50" charset="-127"/>
                <a:ea typeface="나눔고딕" panose="020D0604000000000000" pitchFamily="50" charset="-127"/>
              </a:rPr>
              <a:t>목적</a:t>
            </a:r>
            <a:r>
              <a:rPr lang="en-US" altLang="ko-KR" dirty="0">
                <a:solidFill>
                  <a:srgbClr val="00B0EF"/>
                </a:solidFill>
                <a:latin typeface="나눔고딕" panose="020D0604000000000000" pitchFamily="50" charset="-127"/>
                <a:ea typeface="나눔고딕" panose="020D0604000000000000" pitchFamily="50" charset="-127"/>
              </a:rPr>
              <a:t>)</a:t>
            </a:r>
            <a:endParaRPr lang="ko-Kore-KR" altLang="en-US" dirty="0">
              <a:solidFill>
                <a:srgbClr val="00B0EF"/>
              </a:solidFill>
              <a:effectLst/>
              <a:latin typeface="나눔고딕" panose="020D0604000000000000" pitchFamily="50" charset="-127"/>
              <a:ea typeface="나눔고딕" panose="020D0604000000000000" pitchFamily="50" charset="-127"/>
            </a:endParaRPr>
          </a:p>
        </p:txBody>
      </p:sp>
      <p:cxnSp>
        <p:nvCxnSpPr>
          <p:cNvPr id="2" name="직선 연결선[R] 16">
            <a:extLst>
              <a:ext uri="{FF2B5EF4-FFF2-40B4-BE49-F238E27FC236}">
                <a16:creationId xmlns:a16="http://schemas.microsoft.com/office/drawing/2014/main" id="{07CFB307-1A43-4D62-AD6E-C91C3918ABF1}"/>
              </a:ext>
            </a:extLst>
          </p:cNvPr>
          <p:cNvCxnSpPr>
            <a:cxnSpLocks/>
          </p:cNvCxnSpPr>
          <p:nvPr/>
        </p:nvCxnSpPr>
        <p:spPr>
          <a:xfrm>
            <a:off x="1260000" y="3059668"/>
            <a:ext cx="1976360"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4" name="직선 연결선[R] 16">
            <a:extLst>
              <a:ext uri="{FF2B5EF4-FFF2-40B4-BE49-F238E27FC236}">
                <a16:creationId xmlns:a16="http://schemas.microsoft.com/office/drawing/2014/main" id="{6E274676-C459-FDE7-29CF-D876FC334741}"/>
              </a:ext>
            </a:extLst>
          </p:cNvPr>
          <p:cNvCxnSpPr>
            <a:cxnSpLocks/>
          </p:cNvCxnSpPr>
          <p:nvPr/>
        </p:nvCxnSpPr>
        <p:spPr>
          <a:xfrm>
            <a:off x="8852602" y="3003228"/>
            <a:ext cx="434833"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8" name="직선 연결선[R] 16">
            <a:extLst>
              <a:ext uri="{FF2B5EF4-FFF2-40B4-BE49-F238E27FC236}">
                <a16:creationId xmlns:a16="http://schemas.microsoft.com/office/drawing/2014/main" id="{B981BAA1-1552-4B65-6270-FE5287DAD330}"/>
              </a:ext>
            </a:extLst>
          </p:cNvPr>
          <p:cNvCxnSpPr>
            <a:cxnSpLocks/>
          </p:cNvCxnSpPr>
          <p:nvPr/>
        </p:nvCxnSpPr>
        <p:spPr>
          <a:xfrm>
            <a:off x="2629797" y="4385157"/>
            <a:ext cx="226419"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160039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4154984"/>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Also, users can click on a tree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to find out its species and even send </a:t>
            </a:r>
            <a:r>
              <a:rPr lang="en-US" altLang="ko-Kore-KR" sz="3600" spc="-150" dirty="0">
                <a:solidFill>
                  <a:srgbClr val="4BB053"/>
                </a:solidFill>
                <a:latin typeface="Calibri" panose="020F0502020204030204" pitchFamily="34" charset="0"/>
                <a:ea typeface="Noto Sans KR Medium" panose="020B0500000000000000" pitchFamily="34" charset="-128"/>
                <a:cs typeface="Calibri" panose="020F0502020204030204" pitchFamily="34" charset="0"/>
              </a:rPr>
              <a:t>it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an email</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At first, the “Email this tree” function had a specific purpose.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p.63</a:t>
            </a:r>
          </a:p>
        </p:txBody>
      </p:sp>
      <p:cxnSp>
        <p:nvCxnSpPr>
          <p:cNvPr id="5" name="직선 연결선[R] 16">
            <a:extLst>
              <a:ext uri="{FF2B5EF4-FFF2-40B4-BE49-F238E27FC236}">
                <a16:creationId xmlns:a16="http://schemas.microsoft.com/office/drawing/2014/main" id="{4470EE92-7606-4218-6EFD-CD92F26FE3D9}"/>
              </a:ext>
            </a:extLst>
          </p:cNvPr>
          <p:cNvCxnSpPr>
            <a:cxnSpLocks/>
          </p:cNvCxnSpPr>
          <p:nvPr/>
        </p:nvCxnSpPr>
        <p:spPr>
          <a:xfrm flipV="1">
            <a:off x="6305632" y="1666824"/>
            <a:ext cx="1728000" cy="1255"/>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6" name="직선 연결선[R] 16">
            <a:extLst>
              <a:ext uri="{FF2B5EF4-FFF2-40B4-BE49-F238E27FC236}">
                <a16:creationId xmlns:a16="http://schemas.microsoft.com/office/drawing/2014/main" id="{4470EE92-7606-4218-6EFD-CD92F26FE3D9}"/>
              </a:ext>
            </a:extLst>
          </p:cNvPr>
          <p:cNvCxnSpPr>
            <a:cxnSpLocks/>
          </p:cNvCxnSpPr>
          <p:nvPr/>
        </p:nvCxnSpPr>
        <p:spPr>
          <a:xfrm flipV="1">
            <a:off x="4198647" y="2568014"/>
            <a:ext cx="792000" cy="1255"/>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7" name="TextBox 6">
            <a:extLst>
              <a:ext uri="{FF2B5EF4-FFF2-40B4-BE49-F238E27FC236}">
                <a16:creationId xmlns:a16="http://schemas.microsoft.com/office/drawing/2014/main" id="{2B66B06F-1746-FE2C-6072-0867ECF87D1B}"/>
              </a:ext>
            </a:extLst>
          </p:cNvPr>
          <p:cNvSpPr txBox="1"/>
          <p:nvPr/>
        </p:nvSpPr>
        <p:spPr>
          <a:xfrm>
            <a:off x="4205932" y="1868593"/>
            <a:ext cx="3497781" cy="369332"/>
          </a:xfrm>
          <a:prstGeom prst="rect">
            <a:avLst/>
          </a:prstGeom>
          <a:noFill/>
        </p:spPr>
        <p:txBody>
          <a:bodyPr wrap="square" anchor="ctr">
            <a:spAutoFit/>
          </a:bodyPr>
          <a:lstStyle/>
          <a:p>
            <a:pPr algn="ctr" fontAlgn="auto"/>
            <a:r>
              <a:rPr lang="ko-KR" altLang="en-US" dirty="0">
                <a:solidFill>
                  <a:srgbClr val="00B0EF"/>
                </a:solidFill>
                <a:latin typeface="나눔고딕" panose="020D0604000000000000" pitchFamily="50" charset="-127"/>
                <a:ea typeface="나눔고딕" panose="020D0604000000000000" pitchFamily="50" charset="-127"/>
              </a:rPr>
              <a:t>병렬 연결</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grpSp>
        <p:nvGrpSpPr>
          <p:cNvPr id="8" name="그룹 7">
            <a:extLst>
              <a:ext uri="{FF2B5EF4-FFF2-40B4-BE49-F238E27FC236}">
                <a16:creationId xmlns:a16="http://schemas.microsoft.com/office/drawing/2014/main" id="{2885C64E-AC8A-A8BF-B180-71FA5BE7A9F1}"/>
              </a:ext>
            </a:extLst>
          </p:cNvPr>
          <p:cNvGrpSpPr/>
          <p:nvPr/>
        </p:nvGrpSpPr>
        <p:grpSpPr>
          <a:xfrm rot="5400000">
            <a:off x="4773411" y="1894044"/>
            <a:ext cx="471472" cy="846930"/>
            <a:chOff x="2012804" y="6243835"/>
            <a:chExt cx="912118" cy="263497"/>
          </a:xfrm>
        </p:grpSpPr>
        <p:cxnSp>
          <p:nvCxnSpPr>
            <p:cNvPr id="9" name="직선 연결선 8">
              <a:extLst>
                <a:ext uri="{FF2B5EF4-FFF2-40B4-BE49-F238E27FC236}">
                  <a16:creationId xmlns:a16="http://schemas.microsoft.com/office/drawing/2014/main" id="{5FD5D06C-63E0-CDE6-0714-1179580C5694}"/>
                </a:ext>
              </a:extLst>
            </p:cNvPr>
            <p:cNvCxnSpPr/>
            <p:nvPr/>
          </p:nvCxnSpPr>
          <p:spPr>
            <a:xfrm>
              <a:off x="2012804" y="6243835"/>
              <a:ext cx="0" cy="263497"/>
            </a:xfrm>
            <a:prstGeom prst="line">
              <a:avLst/>
            </a:prstGeom>
            <a:ln w="28575">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0" name="직선 연결선 9">
              <a:extLst>
                <a:ext uri="{FF2B5EF4-FFF2-40B4-BE49-F238E27FC236}">
                  <a16:creationId xmlns:a16="http://schemas.microsoft.com/office/drawing/2014/main" id="{EAF677C6-42D9-9E6E-1086-50C38A5787E1}"/>
                </a:ext>
              </a:extLst>
            </p:cNvPr>
            <p:cNvCxnSpPr/>
            <p:nvPr/>
          </p:nvCxnSpPr>
          <p:spPr>
            <a:xfrm>
              <a:off x="2013515" y="6498454"/>
              <a:ext cx="911407" cy="0"/>
            </a:xfrm>
            <a:prstGeom prst="line">
              <a:avLst/>
            </a:prstGeom>
            <a:ln w="28575">
              <a:solidFill>
                <a:srgbClr val="00B0EF"/>
              </a:solidFill>
            </a:ln>
          </p:spPr>
          <p:style>
            <a:lnRef idx="2">
              <a:schemeClr val="accent1"/>
            </a:lnRef>
            <a:fillRef idx="0">
              <a:schemeClr val="accent1"/>
            </a:fillRef>
            <a:effectRef idx="1">
              <a:schemeClr val="accent1"/>
            </a:effectRef>
            <a:fontRef idx="minor">
              <a:schemeClr val="tx1"/>
            </a:fontRef>
          </p:style>
        </p:cxnSp>
      </p:grpSp>
      <p:grpSp>
        <p:nvGrpSpPr>
          <p:cNvPr id="12" name="그룹 11">
            <a:extLst>
              <a:ext uri="{FF2B5EF4-FFF2-40B4-BE49-F238E27FC236}">
                <a16:creationId xmlns:a16="http://schemas.microsoft.com/office/drawing/2014/main" id="{A8FAC303-A5A5-0B6A-64B6-4B0F15243A61}"/>
              </a:ext>
            </a:extLst>
          </p:cNvPr>
          <p:cNvGrpSpPr/>
          <p:nvPr/>
        </p:nvGrpSpPr>
        <p:grpSpPr>
          <a:xfrm flipH="1">
            <a:off x="6472247" y="1666824"/>
            <a:ext cx="807094" cy="414949"/>
            <a:chOff x="2012804" y="6243835"/>
            <a:chExt cx="912118" cy="263497"/>
          </a:xfrm>
        </p:grpSpPr>
        <p:cxnSp>
          <p:nvCxnSpPr>
            <p:cNvPr id="13" name="직선 연결선 12">
              <a:extLst>
                <a:ext uri="{FF2B5EF4-FFF2-40B4-BE49-F238E27FC236}">
                  <a16:creationId xmlns:a16="http://schemas.microsoft.com/office/drawing/2014/main" id="{E4FE639B-5324-AA2D-D62B-7942FB23B08B}"/>
                </a:ext>
              </a:extLst>
            </p:cNvPr>
            <p:cNvCxnSpPr/>
            <p:nvPr/>
          </p:nvCxnSpPr>
          <p:spPr>
            <a:xfrm>
              <a:off x="2012804" y="6243835"/>
              <a:ext cx="0" cy="263497"/>
            </a:xfrm>
            <a:prstGeom prst="line">
              <a:avLst/>
            </a:prstGeom>
            <a:ln w="28575">
              <a:solidFill>
                <a:srgbClr val="23BBF1"/>
              </a:solidFill>
            </a:ln>
          </p:spPr>
          <p:style>
            <a:lnRef idx="2">
              <a:schemeClr val="accent1"/>
            </a:lnRef>
            <a:fillRef idx="0">
              <a:schemeClr val="accent1"/>
            </a:fillRef>
            <a:effectRef idx="1">
              <a:schemeClr val="accent1"/>
            </a:effectRef>
            <a:fontRef idx="minor">
              <a:schemeClr val="tx1"/>
            </a:fontRef>
          </p:style>
        </p:cxnSp>
        <p:cxnSp>
          <p:nvCxnSpPr>
            <p:cNvPr id="14" name="직선 연결선 13">
              <a:extLst>
                <a:ext uri="{FF2B5EF4-FFF2-40B4-BE49-F238E27FC236}">
                  <a16:creationId xmlns:a16="http://schemas.microsoft.com/office/drawing/2014/main" id="{5015226C-7DC0-F634-0653-608A67A75C9B}"/>
                </a:ext>
              </a:extLst>
            </p:cNvPr>
            <p:cNvCxnSpPr/>
            <p:nvPr/>
          </p:nvCxnSpPr>
          <p:spPr>
            <a:xfrm>
              <a:off x="2013515" y="6498454"/>
              <a:ext cx="911407" cy="0"/>
            </a:xfrm>
            <a:prstGeom prst="line">
              <a:avLst/>
            </a:prstGeom>
            <a:ln w="28575">
              <a:solidFill>
                <a:srgbClr val="23BBF1"/>
              </a:solidFill>
            </a:ln>
          </p:spPr>
          <p:style>
            <a:lnRef idx="2">
              <a:schemeClr val="accent1"/>
            </a:lnRef>
            <a:fillRef idx="0">
              <a:schemeClr val="accent1"/>
            </a:fillRef>
            <a:effectRef idx="1">
              <a:schemeClr val="accent1"/>
            </a:effectRef>
            <a:fontRef idx="minor">
              <a:schemeClr val="tx1"/>
            </a:fontRef>
          </p:style>
        </p:cxnSp>
      </p:grpSp>
      <p:sp>
        <p:nvSpPr>
          <p:cNvPr id="15" name="TextBox 14">
            <a:extLst>
              <a:ext uri="{FF2B5EF4-FFF2-40B4-BE49-F238E27FC236}">
                <a16:creationId xmlns:a16="http://schemas.microsoft.com/office/drawing/2014/main" id="{416695F2-9951-E1F8-8A23-BB93C1DD1002}"/>
              </a:ext>
            </a:extLst>
          </p:cNvPr>
          <p:cNvSpPr txBox="1"/>
          <p:nvPr/>
        </p:nvSpPr>
        <p:spPr>
          <a:xfrm>
            <a:off x="3361960" y="3055513"/>
            <a:ext cx="1601206" cy="369332"/>
          </a:xfrm>
          <a:prstGeom prst="rect">
            <a:avLst/>
          </a:prstGeom>
          <a:noFill/>
        </p:spPr>
        <p:txBody>
          <a:bodyPr wrap="square" anchor="ctr">
            <a:spAutoFit/>
          </a:bodyPr>
          <a:lstStyle/>
          <a:p>
            <a:pPr algn="ctr" fontAlgn="auto"/>
            <a:r>
              <a:rPr lang="en-US" altLang="ko-KR" dirty="0">
                <a:solidFill>
                  <a:srgbClr val="00B0F0"/>
                </a:solidFill>
                <a:latin typeface="Calibri" panose="020F0502020204030204" pitchFamily="34" charset="0"/>
                <a:ea typeface="Noto Sans KR" panose="020B0500000000000000" pitchFamily="34" charset="-128"/>
                <a:cs typeface="Calibri" panose="020F0502020204030204" pitchFamily="34" charset="0"/>
              </a:rPr>
              <a:t>(to)</a:t>
            </a:r>
            <a:endParaRPr lang="ko-Kore-KR" altLang="en-US" dirty="0">
              <a:solidFill>
                <a:srgbClr val="00B0F0"/>
              </a:solidFill>
              <a:effectLst/>
              <a:latin typeface="Calibri" panose="020F0502020204030204" pitchFamily="34" charset="0"/>
              <a:ea typeface="Noto Sans KR" panose="020B0500000000000000" pitchFamily="34" charset="-128"/>
              <a:cs typeface="Calibri" panose="020F0502020204030204" pitchFamily="34" charset="0"/>
            </a:endParaRPr>
          </a:p>
        </p:txBody>
      </p:sp>
      <p:grpSp>
        <p:nvGrpSpPr>
          <p:cNvPr id="16" name="그룹 15">
            <a:extLst>
              <a:ext uri="{FF2B5EF4-FFF2-40B4-BE49-F238E27FC236}">
                <a16:creationId xmlns:a16="http://schemas.microsoft.com/office/drawing/2014/main" id="{F62F17DF-B53A-6C3E-C746-6E67D730EF75}"/>
              </a:ext>
            </a:extLst>
          </p:cNvPr>
          <p:cNvGrpSpPr/>
          <p:nvPr/>
        </p:nvGrpSpPr>
        <p:grpSpPr>
          <a:xfrm>
            <a:off x="3957353" y="2897282"/>
            <a:ext cx="408267" cy="212256"/>
            <a:chOff x="9960619" y="3011228"/>
            <a:chExt cx="408267" cy="212256"/>
          </a:xfrm>
        </p:grpSpPr>
        <p:cxnSp>
          <p:nvCxnSpPr>
            <p:cNvPr id="17" name="직선 연결선[R] 50">
              <a:extLst>
                <a:ext uri="{FF2B5EF4-FFF2-40B4-BE49-F238E27FC236}">
                  <a16:creationId xmlns:a16="http://schemas.microsoft.com/office/drawing/2014/main" id="{9D1D3C47-5050-AFF5-799C-FB32D9C6306A}"/>
                </a:ext>
              </a:extLst>
            </p:cNvPr>
            <p:cNvCxnSpPr>
              <a:cxnSpLocks/>
            </p:cNvCxnSpPr>
            <p:nvPr/>
          </p:nvCxnSpPr>
          <p:spPr>
            <a:xfrm flipH="1">
              <a:off x="9960619" y="3011228"/>
              <a:ext cx="212256" cy="211798"/>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8" name="직선 연결선[R] 55">
              <a:extLst>
                <a:ext uri="{FF2B5EF4-FFF2-40B4-BE49-F238E27FC236}">
                  <a16:creationId xmlns:a16="http://schemas.microsoft.com/office/drawing/2014/main" id="{63200B2B-B0A3-5C43-8B6D-EFCCA108CFB5}"/>
                </a:ext>
              </a:extLst>
            </p:cNvPr>
            <p:cNvCxnSpPr>
              <a:cxnSpLocks/>
            </p:cNvCxnSpPr>
            <p:nvPr/>
          </p:nvCxnSpPr>
          <p:spPr>
            <a:xfrm rot="5400000" flipH="1">
              <a:off x="10156859" y="3011457"/>
              <a:ext cx="212256" cy="211798"/>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grpSp>
      <p:sp>
        <p:nvSpPr>
          <p:cNvPr id="19" name="TextBox 18">
            <a:extLst>
              <a:ext uri="{FF2B5EF4-FFF2-40B4-BE49-F238E27FC236}">
                <a16:creationId xmlns:a16="http://schemas.microsoft.com/office/drawing/2014/main" id="{FF89DC89-6415-D5E0-D609-CA2D98D7BDF2}"/>
              </a:ext>
            </a:extLst>
          </p:cNvPr>
          <p:cNvSpPr txBox="1"/>
          <p:nvPr/>
        </p:nvSpPr>
        <p:spPr>
          <a:xfrm>
            <a:off x="6220306" y="830025"/>
            <a:ext cx="1874823" cy="369332"/>
          </a:xfrm>
          <a:prstGeom prst="rect">
            <a:avLst/>
          </a:prstGeom>
          <a:noFill/>
        </p:spPr>
        <p:txBody>
          <a:bodyPr wrap="square" anchor="ctr">
            <a:spAutoFit/>
          </a:bodyPr>
          <a:lstStyle/>
          <a:p>
            <a:pPr algn="ctr" fontAlgn="auto"/>
            <a:r>
              <a:rPr lang="ko-KR" altLang="en-US" dirty="0" err="1">
                <a:solidFill>
                  <a:srgbClr val="00B0EF"/>
                </a:solidFill>
                <a:latin typeface="나눔고딕" panose="020D0604000000000000" pitchFamily="50" charset="-127"/>
                <a:ea typeface="나눔고딕" panose="020D0604000000000000" pitchFamily="50" charset="-127"/>
              </a:rPr>
              <a:t>부사적</a:t>
            </a:r>
            <a:r>
              <a:rPr lang="ko-KR" altLang="en-US" dirty="0">
                <a:solidFill>
                  <a:srgbClr val="00B0EF"/>
                </a:solidFill>
                <a:latin typeface="나눔고딕" panose="020D0604000000000000" pitchFamily="50" charset="-127"/>
                <a:ea typeface="나눔고딕" panose="020D0604000000000000" pitchFamily="50" charset="-127"/>
              </a:rPr>
              <a:t> 용법</a:t>
            </a:r>
            <a:r>
              <a:rPr lang="en-US" altLang="ko-KR" dirty="0">
                <a:solidFill>
                  <a:srgbClr val="00B0EF"/>
                </a:solidFill>
                <a:latin typeface="나눔고딕" panose="020D0604000000000000" pitchFamily="50" charset="-127"/>
                <a:ea typeface="나눔고딕" panose="020D0604000000000000" pitchFamily="50" charset="-127"/>
              </a:rPr>
              <a:t>(</a:t>
            </a:r>
            <a:r>
              <a:rPr lang="ko-KR" altLang="en-US" dirty="0">
                <a:solidFill>
                  <a:srgbClr val="00B0EF"/>
                </a:solidFill>
                <a:latin typeface="나눔고딕" panose="020D0604000000000000" pitchFamily="50" charset="-127"/>
                <a:ea typeface="나눔고딕" panose="020D0604000000000000" pitchFamily="50" charset="-127"/>
              </a:rPr>
              <a:t>목적</a:t>
            </a:r>
            <a:r>
              <a:rPr lang="en-US" altLang="ko-KR" dirty="0">
                <a:solidFill>
                  <a:srgbClr val="00B0EF"/>
                </a:solidFill>
                <a:latin typeface="나눔고딕" panose="020D0604000000000000" pitchFamily="50" charset="-127"/>
                <a:ea typeface="나눔고딕" panose="020D0604000000000000" pitchFamily="50" charset="-127"/>
              </a:rPr>
              <a:t>)</a:t>
            </a:r>
            <a:endParaRPr lang="ko-Kore-KR" altLang="en-US" dirty="0">
              <a:solidFill>
                <a:srgbClr val="00B0EF"/>
              </a:solidFill>
              <a:effectLst/>
              <a:latin typeface="나눔고딕" panose="020D0604000000000000" pitchFamily="50" charset="-127"/>
              <a:ea typeface="나눔고딕" panose="020D0604000000000000" pitchFamily="50" charset="-127"/>
            </a:endParaRPr>
          </a:p>
        </p:txBody>
      </p:sp>
      <p:sp>
        <p:nvSpPr>
          <p:cNvPr id="20" name="TextBox 19">
            <a:extLst>
              <a:ext uri="{FF2B5EF4-FFF2-40B4-BE49-F238E27FC236}">
                <a16:creationId xmlns:a16="http://schemas.microsoft.com/office/drawing/2014/main" id="{3368EE0B-51A7-CB3D-4B21-916C2AD9A35E}"/>
              </a:ext>
            </a:extLst>
          </p:cNvPr>
          <p:cNvSpPr txBox="1"/>
          <p:nvPr/>
        </p:nvSpPr>
        <p:spPr>
          <a:xfrm>
            <a:off x="3567345" y="2978616"/>
            <a:ext cx="3497781" cy="369332"/>
          </a:xfrm>
          <a:prstGeom prst="rect">
            <a:avLst/>
          </a:prstGeom>
          <a:noFill/>
        </p:spPr>
        <p:txBody>
          <a:bodyPr wrap="square" anchor="ctr">
            <a:spAutoFit/>
          </a:bodyPr>
          <a:lstStyle/>
          <a:p>
            <a:pPr algn="ctr" fontAlgn="auto"/>
            <a:r>
              <a:rPr lang="en-US" altLang="ko-KR" dirty="0">
                <a:solidFill>
                  <a:srgbClr val="4BB053"/>
                </a:solidFill>
                <a:latin typeface="나눔고딕" panose="020D0604000000000000" pitchFamily="50" charset="-127"/>
                <a:ea typeface="나눔고딕" panose="020D0604000000000000" pitchFamily="50" charset="-127"/>
              </a:rPr>
              <a:t>= a tree</a:t>
            </a:r>
            <a:endParaRPr lang="en-US" altLang="ko-KR" dirty="0">
              <a:solidFill>
                <a:srgbClr val="4BB053"/>
              </a:solidFill>
              <a:effectLst/>
              <a:latin typeface="나눔고딕" panose="020D0604000000000000" pitchFamily="50" charset="-127"/>
              <a:ea typeface="나눔고딕" panose="020D0604000000000000" pitchFamily="50" charset="-127"/>
            </a:endParaRPr>
          </a:p>
        </p:txBody>
      </p:sp>
      <p:cxnSp>
        <p:nvCxnSpPr>
          <p:cNvPr id="21" name="직선 연결선[R] 16">
            <a:extLst>
              <a:ext uri="{FF2B5EF4-FFF2-40B4-BE49-F238E27FC236}">
                <a16:creationId xmlns:a16="http://schemas.microsoft.com/office/drawing/2014/main" id="{C9A8A7B4-5E0C-4B2A-6CAB-9EA316AC472A}"/>
              </a:ext>
            </a:extLst>
          </p:cNvPr>
          <p:cNvCxnSpPr>
            <a:cxnSpLocks/>
          </p:cNvCxnSpPr>
          <p:nvPr/>
        </p:nvCxnSpPr>
        <p:spPr>
          <a:xfrm>
            <a:off x="4990647" y="3055513"/>
            <a:ext cx="441965"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615117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4154984"/>
          </a:xfrm>
          <a:prstGeom prst="rect">
            <a:avLst/>
          </a:prstGeom>
          <a:noFill/>
        </p:spPr>
        <p:txBody>
          <a:bodyPr wrap="square" lIns="0" tIns="0" rIns="0" bIns="0" anchor="t">
            <a:spAutoFit/>
          </a:bodyPr>
          <a:lstStyle/>
          <a:p>
            <a:pPr>
              <a:lnSpc>
                <a:spcPct val="250000"/>
              </a:lnSpc>
            </a:pPr>
            <a:r>
              <a:rPr lang="en-US" altLang="ko-Kore-KR" sz="3600" spc="-150" dirty="0">
                <a:solidFill>
                  <a:srgbClr val="4BB053"/>
                </a:solidFill>
                <a:latin typeface="Calibri" panose="020F0502020204030204" pitchFamily="34" charset="0"/>
                <a:ea typeface="Noto Sans KR Medium" panose="020B0500000000000000" pitchFamily="34" charset="-128"/>
                <a:cs typeface="Calibri" panose="020F0502020204030204" pitchFamily="34" charset="0"/>
              </a:rPr>
              <a:t>It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was designed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to </a:t>
            </a:r>
            <a:r>
              <a:rPr lang="en-US" altLang="ko-Kore-KR" sz="3600" spc="-150" dirty="0">
                <a:solidFill>
                  <a:srgbClr val="4BB053"/>
                </a:solidFill>
                <a:latin typeface="Calibri" panose="020F0502020204030204" pitchFamily="34" charset="0"/>
                <a:ea typeface="Noto Sans KR Medium" panose="020B0500000000000000" pitchFamily="34" charset="-128"/>
                <a:cs typeface="Calibri" panose="020F0502020204030204" pitchFamily="34" charset="0"/>
              </a:rPr>
              <a:t>allow people to easily inform </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council workers about trees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that were damaged or in poor health</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p.63</a:t>
            </a:r>
          </a:p>
        </p:txBody>
      </p:sp>
      <p:sp>
        <p:nvSpPr>
          <p:cNvPr id="18" name="TextBox 17">
            <a:extLst>
              <a:ext uri="{FF2B5EF4-FFF2-40B4-BE49-F238E27FC236}">
                <a16:creationId xmlns:a16="http://schemas.microsoft.com/office/drawing/2014/main" id="{FF89DC89-6415-D5E0-D609-CA2D98D7BDF2}"/>
              </a:ext>
            </a:extLst>
          </p:cNvPr>
          <p:cNvSpPr txBox="1"/>
          <p:nvPr/>
        </p:nvSpPr>
        <p:spPr>
          <a:xfrm>
            <a:off x="5614830" y="3024459"/>
            <a:ext cx="2803029" cy="369332"/>
          </a:xfrm>
          <a:prstGeom prst="rect">
            <a:avLst/>
          </a:prstGeom>
          <a:noFill/>
        </p:spPr>
        <p:txBody>
          <a:bodyPr wrap="square" anchor="ctr">
            <a:spAutoFit/>
          </a:bodyPr>
          <a:lstStyle/>
          <a:p>
            <a:pPr algn="ctr" fontAlgn="auto"/>
            <a:r>
              <a:rPr lang="ko-KR" altLang="en-US" dirty="0">
                <a:solidFill>
                  <a:srgbClr val="00B0EF"/>
                </a:solidFill>
                <a:latin typeface="나눔고딕" panose="020D0604000000000000" pitchFamily="50" charset="-127"/>
                <a:ea typeface="나눔고딕" panose="020D0604000000000000" pitchFamily="50" charset="-127"/>
              </a:rPr>
              <a:t>주격 관계대명사절</a:t>
            </a:r>
            <a:endParaRPr lang="ko-Kore-KR" altLang="en-US" dirty="0">
              <a:solidFill>
                <a:srgbClr val="00B0EF"/>
              </a:solidFill>
              <a:effectLst/>
              <a:latin typeface="나눔고딕" panose="020D0604000000000000" pitchFamily="50" charset="-127"/>
              <a:ea typeface="나눔고딕" panose="020D0604000000000000" pitchFamily="50" charset="-127"/>
            </a:endParaRPr>
          </a:p>
        </p:txBody>
      </p:sp>
      <p:grpSp>
        <p:nvGrpSpPr>
          <p:cNvPr id="19" name="그룹 18">
            <a:extLst>
              <a:ext uri="{FF2B5EF4-FFF2-40B4-BE49-F238E27FC236}">
                <a16:creationId xmlns:a16="http://schemas.microsoft.com/office/drawing/2014/main" id="{64907BEE-6D48-D74E-1663-46A7EE5224C0}"/>
              </a:ext>
            </a:extLst>
          </p:cNvPr>
          <p:cNvGrpSpPr/>
          <p:nvPr/>
        </p:nvGrpSpPr>
        <p:grpSpPr>
          <a:xfrm>
            <a:off x="5448139" y="2415508"/>
            <a:ext cx="961625" cy="217090"/>
            <a:chOff x="5508624" y="975874"/>
            <a:chExt cx="594000" cy="217090"/>
          </a:xfrm>
        </p:grpSpPr>
        <p:cxnSp>
          <p:nvCxnSpPr>
            <p:cNvPr id="20" name="직선 연결선[R] 9">
              <a:extLst>
                <a:ext uri="{FF2B5EF4-FFF2-40B4-BE49-F238E27FC236}">
                  <a16:creationId xmlns:a16="http://schemas.microsoft.com/office/drawing/2014/main" id="{4E717E57-F59D-65E1-9792-3A383E394301}"/>
                </a:ext>
              </a:extLst>
            </p:cNvPr>
            <p:cNvCxnSpPr>
              <a:cxnSpLocks/>
            </p:cNvCxnSpPr>
            <p:nvPr/>
          </p:nvCxnSpPr>
          <p:spPr>
            <a:xfrm>
              <a:off x="6089650" y="975874"/>
              <a:ext cx="0" cy="206277"/>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21" name="직선 연결선[R] 15">
              <a:extLst>
                <a:ext uri="{FF2B5EF4-FFF2-40B4-BE49-F238E27FC236}">
                  <a16:creationId xmlns:a16="http://schemas.microsoft.com/office/drawing/2014/main" id="{EECA0557-801C-9433-84D3-06D38C13C043}"/>
                </a:ext>
              </a:extLst>
            </p:cNvPr>
            <p:cNvCxnSpPr>
              <a:cxnSpLocks/>
            </p:cNvCxnSpPr>
            <p:nvPr/>
          </p:nvCxnSpPr>
          <p:spPr>
            <a:xfrm>
              <a:off x="5508624" y="981374"/>
              <a:ext cx="594000"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23" name="직선 연결선[R] 19">
              <a:extLst>
                <a:ext uri="{FF2B5EF4-FFF2-40B4-BE49-F238E27FC236}">
                  <a16:creationId xmlns:a16="http://schemas.microsoft.com/office/drawing/2014/main" id="{28662B07-AFBD-31E3-233C-774C5D5AA958}"/>
                </a:ext>
              </a:extLst>
            </p:cNvPr>
            <p:cNvCxnSpPr>
              <a:cxnSpLocks/>
            </p:cNvCxnSpPr>
            <p:nvPr/>
          </p:nvCxnSpPr>
          <p:spPr>
            <a:xfrm flipV="1">
              <a:off x="5512272" y="981374"/>
              <a:ext cx="0" cy="211590"/>
            </a:xfrm>
            <a:prstGeom prst="line">
              <a:avLst/>
            </a:prstGeom>
            <a:ln w="25400" cap="sq">
              <a:solidFill>
                <a:srgbClr val="00B0EF"/>
              </a:solidFill>
              <a:miter lim="800000"/>
              <a:headEnd type="arrow" w="lg" len="med"/>
            </a:ln>
          </p:spPr>
          <p:style>
            <a:lnRef idx="2">
              <a:schemeClr val="accent1"/>
            </a:lnRef>
            <a:fillRef idx="0">
              <a:schemeClr val="accent1"/>
            </a:fillRef>
            <a:effectRef idx="1">
              <a:schemeClr val="accent1"/>
            </a:effectRef>
            <a:fontRef idx="minor">
              <a:schemeClr val="tx1"/>
            </a:fontRef>
          </p:style>
        </p:cxnSp>
      </p:grpSp>
      <p:cxnSp>
        <p:nvCxnSpPr>
          <p:cNvPr id="24" name="직선 연결선[R] 16">
            <a:extLst>
              <a:ext uri="{FF2B5EF4-FFF2-40B4-BE49-F238E27FC236}">
                <a16:creationId xmlns:a16="http://schemas.microsoft.com/office/drawing/2014/main" id="{4470EE92-7606-4218-6EFD-CD92F26FE3D9}"/>
              </a:ext>
            </a:extLst>
          </p:cNvPr>
          <p:cNvCxnSpPr>
            <a:cxnSpLocks/>
          </p:cNvCxnSpPr>
          <p:nvPr/>
        </p:nvCxnSpPr>
        <p:spPr>
          <a:xfrm flipV="1">
            <a:off x="5034140" y="3034314"/>
            <a:ext cx="828000"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2" name="직선 연결선[R] 16">
            <a:extLst>
              <a:ext uri="{FF2B5EF4-FFF2-40B4-BE49-F238E27FC236}">
                <a16:creationId xmlns:a16="http://schemas.microsoft.com/office/drawing/2014/main" id="{4470EE92-7606-4218-6EFD-CD92F26FE3D9}"/>
              </a:ext>
            </a:extLst>
          </p:cNvPr>
          <p:cNvCxnSpPr>
            <a:cxnSpLocks/>
          </p:cNvCxnSpPr>
          <p:nvPr/>
        </p:nvCxnSpPr>
        <p:spPr>
          <a:xfrm flipV="1">
            <a:off x="1581457" y="1689201"/>
            <a:ext cx="2268000"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13" name="TextBox 12">
            <a:extLst>
              <a:ext uri="{FF2B5EF4-FFF2-40B4-BE49-F238E27FC236}">
                <a16:creationId xmlns:a16="http://schemas.microsoft.com/office/drawing/2014/main" id="{2B66B06F-1746-FE2C-6072-0867ECF87D1B}"/>
              </a:ext>
            </a:extLst>
          </p:cNvPr>
          <p:cNvSpPr txBox="1"/>
          <p:nvPr/>
        </p:nvSpPr>
        <p:spPr>
          <a:xfrm>
            <a:off x="1192306" y="1737583"/>
            <a:ext cx="3052045" cy="369332"/>
          </a:xfrm>
          <a:prstGeom prst="rect">
            <a:avLst/>
          </a:prstGeom>
          <a:noFill/>
        </p:spPr>
        <p:txBody>
          <a:bodyPr wrap="square" anchor="ctr">
            <a:spAutoFit/>
          </a:bodyPr>
          <a:lstStyle/>
          <a:p>
            <a:pPr algn="ctr" fontAlgn="auto"/>
            <a:r>
              <a:rPr lang="ko-KR" altLang="en-US" dirty="0">
                <a:solidFill>
                  <a:srgbClr val="00B0EF"/>
                </a:solidFill>
                <a:latin typeface="나눔고딕" panose="020D0604000000000000" pitchFamily="50" charset="-127"/>
                <a:ea typeface="나눔고딕" panose="020D0604000000000000" pitchFamily="50" charset="-127"/>
              </a:rPr>
              <a:t>수동태</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sp>
        <p:nvSpPr>
          <p:cNvPr id="14" name="TextBox 13">
            <a:extLst>
              <a:ext uri="{FF2B5EF4-FFF2-40B4-BE49-F238E27FC236}">
                <a16:creationId xmlns:a16="http://schemas.microsoft.com/office/drawing/2014/main" id="{3368EE0B-51A7-CB3D-4B21-916C2AD9A35E}"/>
              </a:ext>
            </a:extLst>
          </p:cNvPr>
          <p:cNvSpPr txBox="1"/>
          <p:nvPr/>
        </p:nvSpPr>
        <p:spPr>
          <a:xfrm>
            <a:off x="885602" y="849270"/>
            <a:ext cx="3497781" cy="369332"/>
          </a:xfrm>
          <a:prstGeom prst="rect">
            <a:avLst/>
          </a:prstGeom>
          <a:noFill/>
        </p:spPr>
        <p:txBody>
          <a:bodyPr wrap="square" anchor="ctr">
            <a:spAutoFit/>
          </a:bodyPr>
          <a:lstStyle/>
          <a:p>
            <a:pPr algn="ctr" fontAlgn="auto"/>
            <a:r>
              <a:rPr lang="en-US" altLang="ko-KR" dirty="0">
                <a:solidFill>
                  <a:srgbClr val="4BB053"/>
                </a:solidFill>
                <a:latin typeface="나눔고딕" panose="020D0604000000000000" pitchFamily="50" charset="-127"/>
                <a:ea typeface="나눔고딕" panose="020D0604000000000000" pitchFamily="50" charset="-127"/>
              </a:rPr>
              <a:t>= the “Email this tree” function</a:t>
            </a:r>
            <a:endParaRPr lang="en-US" altLang="ko-KR" dirty="0">
              <a:solidFill>
                <a:srgbClr val="4BB053"/>
              </a:solidFill>
              <a:effectLst/>
              <a:latin typeface="나눔고딕" panose="020D0604000000000000" pitchFamily="50" charset="-127"/>
              <a:ea typeface="나눔고딕" panose="020D0604000000000000" pitchFamily="50" charset="-127"/>
            </a:endParaRPr>
          </a:p>
        </p:txBody>
      </p:sp>
      <p:sp>
        <p:nvSpPr>
          <p:cNvPr id="15" name="TextBox 14">
            <a:extLst>
              <a:ext uri="{FF2B5EF4-FFF2-40B4-BE49-F238E27FC236}">
                <a16:creationId xmlns:a16="http://schemas.microsoft.com/office/drawing/2014/main" id="{2B66B06F-1746-FE2C-6072-0867ECF87D1B}"/>
              </a:ext>
            </a:extLst>
          </p:cNvPr>
          <p:cNvSpPr txBox="1"/>
          <p:nvPr/>
        </p:nvSpPr>
        <p:spPr>
          <a:xfrm>
            <a:off x="3492190" y="1723266"/>
            <a:ext cx="3052045" cy="369332"/>
          </a:xfrm>
          <a:prstGeom prst="rect">
            <a:avLst/>
          </a:prstGeom>
          <a:noFill/>
        </p:spPr>
        <p:txBody>
          <a:bodyPr wrap="square" anchor="ctr">
            <a:spAutoFit/>
          </a:bodyPr>
          <a:lstStyle/>
          <a:p>
            <a:pPr algn="ctr" fontAlgn="auto"/>
            <a:r>
              <a:rPr lang="ko-KR" altLang="en-US" dirty="0" err="1">
                <a:solidFill>
                  <a:srgbClr val="00B0EF"/>
                </a:solidFill>
                <a:latin typeface="나눔고딕" panose="020D0604000000000000" pitchFamily="50" charset="-127"/>
                <a:ea typeface="나눔고딕" panose="020D0604000000000000" pitchFamily="50" charset="-127"/>
              </a:rPr>
              <a:t>부사적</a:t>
            </a:r>
            <a:r>
              <a:rPr lang="ko-KR" altLang="en-US" dirty="0">
                <a:solidFill>
                  <a:srgbClr val="00B0EF"/>
                </a:solidFill>
                <a:latin typeface="나눔고딕" panose="020D0604000000000000" pitchFamily="50" charset="-127"/>
                <a:ea typeface="나눔고딕" panose="020D0604000000000000" pitchFamily="50" charset="-127"/>
              </a:rPr>
              <a:t> 용법</a:t>
            </a:r>
            <a:r>
              <a:rPr lang="en-US" altLang="ko-KR" dirty="0">
                <a:solidFill>
                  <a:srgbClr val="00B0EF"/>
                </a:solidFill>
                <a:latin typeface="나눔고딕" panose="020D0604000000000000" pitchFamily="50" charset="-127"/>
                <a:ea typeface="나눔고딕" panose="020D0604000000000000" pitchFamily="50" charset="-127"/>
              </a:rPr>
              <a:t>(</a:t>
            </a:r>
            <a:r>
              <a:rPr lang="ko-KR" altLang="en-US" dirty="0">
                <a:solidFill>
                  <a:srgbClr val="00B0EF"/>
                </a:solidFill>
                <a:latin typeface="나눔고딕" panose="020D0604000000000000" pitchFamily="50" charset="-127"/>
                <a:ea typeface="나눔고딕" panose="020D0604000000000000" pitchFamily="50" charset="-127"/>
              </a:rPr>
              <a:t>목적</a:t>
            </a:r>
            <a:r>
              <a:rPr lang="en-US" altLang="ko-KR" dirty="0">
                <a:solidFill>
                  <a:srgbClr val="00B0EF"/>
                </a:solidFill>
                <a:latin typeface="나눔고딕" panose="020D0604000000000000" pitchFamily="50" charset="-127"/>
                <a:ea typeface="나눔고딕" panose="020D0604000000000000" pitchFamily="50" charset="-127"/>
              </a:rPr>
              <a:t>)</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sp>
        <p:nvSpPr>
          <p:cNvPr id="16" name="TextBox 15">
            <a:extLst>
              <a:ext uri="{FF2B5EF4-FFF2-40B4-BE49-F238E27FC236}">
                <a16:creationId xmlns:a16="http://schemas.microsoft.com/office/drawing/2014/main" id="{3368EE0B-51A7-CB3D-4B21-916C2AD9A35E}"/>
              </a:ext>
            </a:extLst>
          </p:cNvPr>
          <p:cNvSpPr txBox="1"/>
          <p:nvPr/>
        </p:nvSpPr>
        <p:spPr>
          <a:xfrm>
            <a:off x="4623526" y="876177"/>
            <a:ext cx="4511509" cy="369332"/>
          </a:xfrm>
          <a:prstGeom prst="rect">
            <a:avLst/>
          </a:prstGeom>
          <a:noFill/>
        </p:spPr>
        <p:txBody>
          <a:bodyPr wrap="square" anchor="ctr">
            <a:spAutoFit/>
          </a:bodyPr>
          <a:lstStyle/>
          <a:p>
            <a:pPr algn="ctr" fontAlgn="auto"/>
            <a:r>
              <a:rPr lang="en-US" altLang="ko-KR" dirty="0">
                <a:solidFill>
                  <a:srgbClr val="4BB053"/>
                </a:solidFill>
                <a:latin typeface="나눔고딕" panose="020D0604000000000000" pitchFamily="50" charset="-127"/>
                <a:ea typeface="나눔고딕" panose="020D0604000000000000" pitchFamily="50" charset="-127"/>
              </a:rPr>
              <a:t>allow</a:t>
            </a:r>
            <a:r>
              <a:rPr lang="ko-KR" altLang="en-US" dirty="0">
                <a:solidFill>
                  <a:srgbClr val="4BB053"/>
                </a:solidFill>
                <a:latin typeface="나눔고딕" panose="020D0604000000000000" pitchFamily="50" charset="-127"/>
                <a:ea typeface="나눔고딕" panose="020D0604000000000000" pitchFamily="50" charset="-127"/>
              </a:rPr>
              <a:t>＋목적어＋</a:t>
            </a:r>
            <a:r>
              <a:rPr lang="en-US" altLang="ko-KR" dirty="0">
                <a:solidFill>
                  <a:srgbClr val="4BB053"/>
                </a:solidFill>
                <a:latin typeface="나눔고딕" panose="020D0604000000000000" pitchFamily="50" charset="-127"/>
                <a:ea typeface="나눔고딕" panose="020D0604000000000000" pitchFamily="50" charset="-127"/>
              </a:rPr>
              <a:t>to-v: ~</a:t>
            </a:r>
            <a:r>
              <a:rPr lang="ko-KR" altLang="en-US" dirty="0">
                <a:solidFill>
                  <a:srgbClr val="4BB053"/>
                </a:solidFill>
                <a:latin typeface="나눔고딕" panose="020D0604000000000000" pitchFamily="50" charset="-127"/>
                <a:ea typeface="나눔고딕" panose="020D0604000000000000" pitchFamily="50" charset="-127"/>
              </a:rPr>
              <a:t>가 </a:t>
            </a:r>
            <a:r>
              <a:rPr lang="en-US" altLang="ko-KR" dirty="0">
                <a:solidFill>
                  <a:srgbClr val="4BB053"/>
                </a:solidFill>
                <a:latin typeface="나눔고딕" panose="020D0604000000000000" pitchFamily="50" charset="-127"/>
                <a:ea typeface="나눔고딕" panose="020D0604000000000000" pitchFamily="50" charset="-127"/>
              </a:rPr>
              <a:t>…</a:t>
            </a:r>
            <a:r>
              <a:rPr lang="ko-KR" altLang="en-US" dirty="0">
                <a:solidFill>
                  <a:srgbClr val="4BB053"/>
                </a:solidFill>
                <a:latin typeface="나눔고딕" panose="020D0604000000000000" pitchFamily="50" charset="-127"/>
                <a:ea typeface="나눔고딕" panose="020D0604000000000000" pitchFamily="50" charset="-127"/>
              </a:rPr>
              <a:t>하도록 해주다</a:t>
            </a:r>
            <a:endParaRPr lang="en-US" altLang="ko-KR" dirty="0">
              <a:solidFill>
                <a:srgbClr val="4BB053"/>
              </a:solidFill>
              <a:effectLst/>
              <a:latin typeface="나눔고딕" panose="020D0604000000000000" pitchFamily="50" charset="-127"/>
              <a:ea typeface="나눔고딕" panose="020D0604000000000000" pitchFamily="50" charset="-127"/>
            </a:endParaRPr>
          </a:p>
        </p:txBody>
      </p:sp>
      <p:cxnSp>
        <p:nvCxnSpPr>
          <p:cNvPr id="2" name="직선 연결선[R] 16">
            <a:extLst>
              <a:ext uri="{FF2B5EF4-FFF2-40B4-BE49-F238E27FC236}">
                <a16:creationId xmlns:a16="http://schemas.microsoft.com/office/drawing/2014/main" id="{D3C863EC-E2D4-E89E-86D2-8EABDFB612B7}"/>
              </a:ext>
            </a:extLst>
          </p:cNvPr>
          <p:cNvCxnSpPr>
            <a:cxnSpLocks/>
          </p:cNvCxnSpPr>
          <p:nvPr/>
        </p:nvCxnSpPr>
        <p:spPr>
          <a:xfrm>
            <a:off x="1260000" y="1689201"/>
            <a:ext cx="276898"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26" name="직선 연결선[R] 16">
            <a:extLst>
              <a:ext uri="{FF2B5EF4-FFF2-40B4-BE49-F238E27FC236}">
                <a16:creationId xmlns:a16="http://schemas.microsoft.com/office/drawing/2014/main" id="{1D14B689-A9DA-6129-7C01-FAA5B546239F}"/>
              </a:ext>
            </a:extLst>
          </p:cNvPr>
          <p:cNvCxnSpPr>
            <a:cxnSpLocks/>
          </p:cNvCxnSpPr>
          <p:nvPr/>
        </p:nvCxnSpPr>
        <p:spPr>
          <a:xfrm>
            <a:off x="4455302" y="1689201"/>
            <a:ext cx="4904455"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886884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539978"/>
          </a:xfrm>
          <a:prstGeom prst="rect">
            <a:avLst/>
          </a:prstGeom>
          <a:noFill/>
        </p:spPr>
        <p:txBody>
          <a:bodyPr wrap="square" lIns="0" tIns="0" rIns="0" bIns="0" anchor="t">
            <a:spAutoFit/>
          </a:bodyPr>
          <a:lstStyle/>
          <a:p>
            <a:pPr>
              <a:lnSpc>
                <a:spcPct val="250000"/>
              </a:lnSpc>
            </a:pP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After</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the map was posted online, something unexpected happened. The trees started receiving thousands of emails, but many of </a:t>
            </a:r>
            <a:r>
              <a:rPr lang="en-US" altLang="ko-Kore-KR" sz="3600" spc="-150" dirty="0">
                <a:solidFill>
                  <a:srgbClr val="4BB053"/>
                </a:solidFill>
                <a:latin typeface="Calibri" panose="020F0502020204030204" pitchFamily="34" charset="0"/>
                <a:ea typeface="Noto Sans KR Medium" panose="020B0500000000000000" pitchFamily="34" charset="-128"/>
                <a:cs typeface="Calibri" panose="020F0502020204030204" pitchFamily="34" charset="0"/>
              </a:rPr>
              <a:t>them</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were not reports about damage or poor health.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p.64</a:t>
            </a:r>
          </a:p>
        </p:txBody>
      </p:sp>
      <p:sp>
        <p:nvSpPr>
          <p:cNvPr id="5" name="TextBox 4">
            <a:extLst>
              <a:ext uri="{FF2B5EF4-FFF2-40B4-BE49-F238E27FC236}">
                <a16:creationId xmlns:a16="http://schemas.microsoft.com/office/drawing/2014/main" id="{78A0210F-33ED-4CC7-D81D-1422326A7E0C}"/>
              </a:ext>
            </a:extLst>
          </p:cNvPr>
          <p:cNvSpPr txBox="1"/>
          <p:nvPr/>
        </p:nvSpPr>
        <p:spPr>
          <a:xfrm>
            <a:off x="831568" y="1709907"/>
            <a:ext cx="1920595" cy="369332"/>
          </a:xfrm>
          <a:prstGeom prst="rect">
            <a:avLst/>
          </a:prstGeom>
          <a:noFill/>
        </p:spPr>
        <p:txBody>
          <a:bodyPr wrap="square" anchor="ctr">
            <a:spAutoFit/>
          </a:bodyPr>
          <a:lstStyle/>
          <a:p>
            <a:pPr algn="ctr" fontAlgn="auto"/>
            <a:r>
              <a:rPr lang="ko-KR" altLang="en-US" dirty="0">
                <a:solidFill>
                  <a:srgbClr val="EB470C"/>
                </a:solidFill>
                <a:latin typeface="나눔고딕" panose="020D0604000000000000" pitchFamily="50" charset="-127"/>
                <a:ea typeface="나눔고딕" panose="020D0604000000000000" pitchFamily="50" charset="-127"/>
              </a:rPr>
              <a:t>접속사</a:t>
            </a:r>
            <a:r>
              <a:rPr lang="en-US" altLang="ko-KR" dirty="0">
                <a:solidFill>
                  <a:srgbClr val="EB470C"/>
                </a:solidFill>
                <a:latin typeface="나눔고딕" panose="020D0604000000000000" pitchFamily="50" charset="-127"/>
                <a:ea typeface="나눔고딕" panose="020D0604000000000000" pitchFamily="50" charset="-127"/>
              </a:rPr>
              <a:t>(~</a:t>
            </a:r>
            <a:r>
              <a:rPr lang="ko-KR" altLang="en-US" dirty="0">
                <a:solidFill>
                  <a:srgbClr val="EB470C"/>
                </a:solidFill>
                <a:latin typeface="나눔고딕" panose="020D0604000000000000" pitchFamily="50" charset="-127"/>
                <a:ea typeface="나눔고딕" panose="020D0604000000000000" pitchFamily="50" charset="-127"/>
              </a:rPr>
              <a:t>한 후에</a:t>
            </a:r>
            <a:r>
              <a:rPr lang="en-US" altLang="ko-KR" dirty="0">
                <a:solidFill>
                  <a:srgbClr val="EB470C"/>
                </a:solidFill>
                <a:latin typeface="나눔고딕" panose="020D0604000000000000" pitchFamily="50" charset="-127"/>
                <a:ea typeface="나눔고딕" panose="020D0604000000000000" pitchFamily="50" charset="-127"/>
              </a:rPr>
              <a:t>) </a:t>
            </a:r>
            <a:endParaRPr lang="ko-Kore-KR" altLang="en-US" dirty="0">
              <a:solidFill>
                <a:srgbClr val="EB470C"/>
              </a:solidFill>
              <a:latin typeface="나눔고딕" panose="020D0604000000000000" pitchFamily="50" charset="-127"/>
              <a:ea typeface="나눔고딕" panose="020D0604000000000000" pitchFamily="50" charset="-127"/>
            </a:endParaRPr>
          </a:p>
        </p:txBody>
      </p:sp>
      <p:sp>
        <p:nvSpPr>
          <p:cNvPr id="19" name="TextBox 18">
            <a:extLst>
              <a:ext uri="{FF2B5EF4-FFF2-40B4-BE49-F238E27FC236}">
                <a16:creationId xmlns:a16="http://schemas.microsoft.com/office/drawing/2014/main" id="{FF89DC89-6415-D5E0-D609-CA2D98D7BDF2}"/>
              </a:ext>
            </a:extLst>
          </p:cNvPr>
          <p:cNvSpPr txBox="1"/>
          <p:nvPr/>
        </p:nvSpPr>
        <p:spPr>
          <a:xfrm>
            <a:off x="7678919" y="1745213"/>
            <a:ext cx="3628064" cy="646331"/>
          </a:xfrm>
          <a:prstGeom prst="rect">
            <a:avLst/>
          </a:prstGeom>
          <a:noFill/>
        </p:spPr>
        <p:txBody>
          <a:bodyPr wrap="square" anchor="ctr">
            <a:spAutoFit/>
          </a:bodyPr>
          <a:lstStyle/>
          <a:p>
            <a:pPr algn="ctr" fontAlgn="auto"/>
            <a:r>
              <a:rPr lang="en-US" altLang="ko-KR" dirty="0">
                <a:solidFill>
                  <a:srgbClr val="00B0EF"/>
                </a:solidFill>
                <a:latin typeface="나눔고딕" panose="020D0604000000000000" pitchFamily="50" charset="-127"/>
                <a:ea typeface="나눔고딕" panose="020D0604000000000000" pitchFamily="50" charset="-127"/>
              </a:rPr>
              <a:t>-thing</a:t>
            </a:r>
            <a:r>
              <a:rPr lang="ko-KR" altLang="en-US" dirty="0">
                <a:solidFill>
                  <a:srgbClr val="00B0EF"/>
                </a:solidFill>
                <a:latin typeface="나눔고딕" panose="020D0604000000000000" pitchFamily="50" charset="-127"/>
                <a:ea typeface="나눔고딕" panose="020D0604000000000000" pitchFamily="50" charset="-127"/>
              </a:rPr>
              <a:t>으로 끝나는 부정대명사는 형용사가 뒤에서 수식함</a:t>
            </a:r>
            <a:endParaRPr lang="ko-Kore-KR" altLang="en-US" dirty="0">
              <a:solidFill>
                <a:srgbClr val="00B0EF"/>
              </a:solidFill>
              <a:effectLst/>
              <a:latin typeface="나눔고딕" panose="020D0604000000000000" pitchFamily="50" charset="-127"/>
              <a:ea typeface="나눔고딕" panose="020D0604000000000000" pitchFamily="50" charset="-127"/>
            </a:endParaRPr>
          </a:p>
        </p:txBody>
      </p:sp>
      <p:cxnSp>
        <p:nvCxnSpPr>
          <p:cNvPr id="25" name="직선 연결선[R] 16">
            <a:extLst>
              <a:ext uri="{FF2B5EF4-FFF2-40B4-BE49-F238E27FC236}">
                <a16:creationId xmlns:a16="http://schemas.microsoft.com/office/drawing/2014/main" id="{4470EE92-7606-4218-6EFD-CD92F26FE3D9}"/>
              </a:ext>
            </a:extLst>
          </p:cNvPr>
          <p:cNvCxnSpPr>
            <a:cxnSpLocks/>
          </p:cNvCxnSpPr>
          <p:nvPr/>
        </p:nvCxnSpPr>
        <p:spPr>
          <a:xfrm flipV="1">
            <a:off x="6884610" y="1696979"/>
            <a:ext cx="1836000"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2" name="직선 연결선[R] 16">
            <a:extLst>
              <a:ext uri="{FF2B5EF4-FFF2-40B4-BE49-F238E27FC236}">
                <a16:creationId xmlns:a16="http://schemas.microsoft.com/office/drawing/2014/main" id="{4470EE92-7606-4218-6EFD-CD92F26FE3D9}"/>
              </a:ext>
            </a:extLst>
          </p:cNvPr>
          <p:cNvCxnSpPr>
            <a:cxnSpLocks/>
          </p:cNvCxnSpPr>
          <p:nvPr/>
        </p:nvCxnSpPr>
        <p:spPr>
          <a:xfrm flipV="1">
            <a:off x="3698680" y="1703443"/>
            <a:ext cx="1908000"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13" name="TextBox 12">
            <a:extLst>
              <a:ext uri="{FF2B5EF4-FFF2-40B4-BE49-F238E27FC236}">
                <a16:creationId xmlns:a16="http://schemas.microsoft.com/office/drawing/2014/main" id="{FF89DC89-6415-D5E0-D609-CA2D98D7BDF2}"/>
              </a:ext>
            </a:extLst>
          </p:cNvPr>
          <p:cNvSpPr txBox="1"/>
          <p:nvPr/>
        </p:nvSpPr>
        <p:spPr>
          <a:xfrm>
            <a:off x="3999167" y="1787932"/>
            <a:ext cx="1280082" cy="369332"/>
          </a:xfrm>
          <a:prstGeom prst="rect">
            <a:avLst/>
          </a:prstGeom>
          <a:noFill/>
        </p:spPr>
        <p:txBody>
          <a:bodyPr wrap="square" anchor="ctr">
            <a:spAutoFit/>
          </a:bodyPr>
          <a:lstStyle/>
          <a:p>
            <a:pPr algn="ctr" fontAlgn="auto"/>
            <a:r>
              <a:rPr lang="ko-KR" altLang="en-US" dirty="0">
                <a:solidFill>
                  <a:srgbClr val="00B0EF"/>
                </a:solidFill>
                <a:latin typeface="나눔고딕" panose="020D0604000000000000" pitchFamily="50" charset="-127"/>
                <a:ea typeface="나눔고딕" panose="020D0604000000000000" pitchFamily="50" charset="-127"/>
              </a:rPr>
              <a:t>수동태 </a:t>
            </a:r>
            <a:endParaRPr lang="ko-Kore-KR" altLang="en-US" dirty="0">
              <a:solidFill>
                <a:srgbClr val="00B0EF"/>
              </a:solidFill>
              <a:effectLst/>
              <a:latin typeface="나눔고딕" panose="020D0604000000000000" pitchFamily="50" charset="-127"/>
              <a:ea typeface="나눔고딕" panose="020D0604000000000000" pitchFamily="50" charset="-127"/>
            </a:endParaRPr>
          </a:p>
        </p:txBody>
      </p:sp>
      <p:cxnSp>
        <p:nvCxnSpPr>
          <p:cNvPr id="14" name="직선 연결선[R] 16">
            <a:extLst>
              <a:ext uri="{FF2B5EF4-FFF2-40B4-BE49-F238E27FC236}">
                <a16:creationId xmlns:a16="http://schemas.microsoft.com/office/drawing/2014/main" id="{4470EE92-7606-4218-6EFD-CD92F26FE3D9}"/>
              </a:ext>
            </a:extLst>
          </p:cNvPr>
          <p:cNvCxnSpPr>
            <a:cxnSpLocks/>
          </p:cNvCxnSpPr>
          <p:nvPr/>
        </p:nvCxnSpPr>
        <p:spPr>
          <a:xfrm flipV="1">
            <a:off x="1260000" y="2592344"/>
            <a:ext cx="2016000"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grpSp>
        <p:nvGrpSpPr>
          <p:cNvPr id="15" name="그룹 14">
            <a:extLst>
              <a:ext uri="{FF2B5EF4-FFF2-40B4-BE49-F238E27FC236}">
                <a16:creationId xmlns:a16="http://schemas.microsoft.com/office/drawing/2014/main" id="{ECE50EF7-D7CA-9037-4919-425A0E89E0F8}"/>
              </a:ext>
            </a:extLst>
          </p:cNvPr>
          <p:cNvGrpSpPr/>
          <p:nvPr/>
        </p:nvGrpSpPr>
        <p:grpSpPr>
          <a:xfrm>
            <a:off x="2169779" y="1696979"/>
            <a:ext cx="5656409" cy="888368"/>
            <a:chOff x="1794769" y="4411452"/>
            <a:chExt cx="7270591" cy="881904"/>
          </a:xfrm>
        </p:grpSpPr>
        <p:cxnSp>
          <p:nvCxnSpPr>
            <p:cNvPr id="16" name="직선 연결선[R] 56">
              <a:extLst>
                <a:ext uri="{FF2B5EF4-FFF2-40B4-BE49-F238E27FC236}">
                  <a16:creationId xmlns:a16="http://schemas.microsoft.com/office/drawing/2014/main" id="{5164BAD4-F193-9037-6A0E-530011EBC219}"/>
                </a:ext>
              </a:extLst>
            </p:cNvPr>
            <p:cNvCxnSpPr>
              <a:cxnSpLocks/>
            </p:cNvCxnSpPr>
            <p:nvPr/>
          </p:nvCxnSpPr>
          <p:spPr>
            <a:xfrm>
              <a:off x="1798416" y="5043761"/>
              <a:ext cx="0" cy="249595"/>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7" name="직선 연결선[R] 57">
              <a:extLst>
                <a:ext uri="{FF2B5EF4-FFF2-40B4-BE49-F238E27FC236}">
                  <a16:creationId xmlns:a16="http://schemas.microsoft.com/office/drawing/2014/main" id="{27C8C307-441B-D3F6-7AD1-439B1919BF4D}"/>
                </a:ext>
              </a:extLst>
            </p:cNvPr>
            <p:cNvCxnSpPr>
              <a:cxnSpLocks/>
            </p:cNvCxnSpPr>
            <p:nvPr/>
          </p:nvCxnSpPr>
          <p:spPr>
            <a:xfrm>
              <a:off x="1794769" y="5051593"/>
              <a:ext cx="7264328"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8" name="직선 연결선[R] 61">
              <a:extLst>
                <a:ext uri="{FF2B5EF4-FFF2-40B4-BE49-F238E27FC236}">
                  <a16:creationId xmlns:a16="http://schemas.microsoft.com/office/drawing/2014/main" id="{B1F66252-4326-D77B-8579-2F730255F7BE}"/>
                </a:ext>
              </a:extLst>
            </p:cNvPr>
            <p:cNvCxnSpPr>
              <a:cxnSpLocks/>
            </p:cNvCxnSpPr>
            <p:nvPr/>
          </p:nvCxnSpPr>
          <p:spPr>
            <a:xfrm>
              <a:off x="9065360" y="4411452"/>
              <a:ext cx="0" cy="640141"/>
            </a:xfrm>
            <a:prstGeom prst="line">
              <a:avLst/>
            </a:prstGeom>
            <a:ln w="25400" cap="sq">
              <a:solidFill>
                <a:srgbClr val="00B0EF"/>
              </a:solidFill>
              <a:miter lim="800000"/>
              <a:headEnd type="arrow" w="lg" len="med"/>
            </a:ln>
          </p:spPr>
          <p:style>
            <a:lnRef idx="2">
              <a:schemeClr val="accent1"/>
            </a:lnRef>
            <a:fillRef idx="0">
              <a:schemeClr val="accent1"/>
            </a:fillRef>
            <a:effectRef idx="1">
              <a:schemeClr val="accent1"/>
            </a:effectRef>
            <a:fontRef idx="minor">
              <a:schemeClr val="tx1"/>
            </a:fontRef>
          </p:style>
        </p:cxnSp>
      </p:grpSp>
      <p:cxnSp>
        <p:nvCxnSpPr>
          <p:cNvPr id="26" name="직선 연결선[R] 16">
            <a:extLst>
              <a:ext uri="{FF2B5EF4-FFF2-40B4-BE49-F238E27FC236}">
                <a16:creationId xmlns:a16="http://schemas.microsoft.com/office/drawing/2014/main" id="{4470EE92-7606-4218-6EFD-CD92F26FE3D9}"/>
              </a:ext>
            </a:extLst>
          </p:cNvPr>
          <p:cNvCxnSpPr>
            <a:cxnSpLocks/>
          </p:cNvCxnSpPr>
          <p:nvPr/>
        </p:nvCxnSpPr>
        <p:spPr>
          <a:xfrm flipV="1">
            <a:off x="1244896" y="4447965"/>
            <a:ext cx="1512000"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27" name="TextBox 26">
            <a:extLst>
              <a:ext uri="{FF2B5EF4-FFF2-40B4-BE49-F238E27FC236}">
                <a16:creationId xmlns:a16="http://schemas.microsoft.com/office/drawing/2014/main" id="{FF89DC89-6415-D5E0-D609-CA2D98D7BDF2}"/>
              </a:ext>
            </a:extLst>
          </p:cNvPr>
          <p:cNvSpPr txBox="1"/>
          <p:nvPr/>
        </p:nvSpPr>
        <p:spPr>
          <a:xfrm>
            <a:off x="814334" y="4525873"/>
            <a:ext cx="2710890" cy="369332"/>
          </a:xfrm>
          <a:prstGeom prst="rect">
            <a:avLst/>
          </a:prstGeom>
          <a:noFill/>
        </p:spPr>
        <p:txBody>
          <a:bodyPr wrap="square" anchor="ctr">
            <a:spAutoFit/>
          </a:bodyPr>
          <a:lstStyle/>
          <a:p>
            <a:pPr algn="ctr" fontAlgn="auto"/>
            <a:r>
              <a:rPr lang="ko-KR" altLang="en-US" dirty="0">
                <a:solidFill>
                  <a:srgbClr val="00B0EF"/>
                </a:solidFill>
                <a:latin typeface="나눔고딕" panose="020D0604000000000000" pitchFamily="50" charset="-127"/>
                <a:ea typeface="나눔고딕" panose="020D0604000000000000" pitchFamily="50" charset="-127"/>
              </a:rPr>
              <a:t>동명사</a:t>
            </a:r>
            <a:r>
              <a:rPr lang="en-US" altLang="ko-KR" dirty="0">
                <a:solidFill>
                  <a:srgbClr val="00B0EF"/>
                </a:solidFill>
                <a:latin typeface="나눔고딕" panose="020D0604000000000000" pitchFamily="50" charset="-127"/>
                <a:ea typeface="나눔고딕" panose="020D0604000000000000" pitchFamily="50" charset="-127"/>
              </a:rPr>
              <a:t>(started</a:t>
            </a:r>
            <a:r>
              <a:rPr lang="ko-KR" altLang="en-US" dirty="0">
                <a:solidFill>
                  <a:srgbClr val="00B0EF"/>
                </a:solidFill>
                <a:latin typeface="나눔고딕" panose="020D0604000000000000" pitchFamily="50" charset="-127"/>
                <a:ea typeface="나눔고딕" panose="020D0604000000000000" pitchFamily="50" charset="-127"/>
              </a:rPr>
              <a:t>의 목적어</a:t>
            </a:r>
            <a:r>
              <a:rPr lang="en-US" altLang="ko-KR" dirty="0">
                <a:solidFill>
                  <a:srgbClr val="00B0EF"/>
                </a:solidFill>
                <a:latin typeface="나눔고딕" panose="020D0604000000000000" pitchFamily="50" charset="-127"/>
                <a:ea typeface="나눔고딕" panose="020D0604000000000000" pitchFamily="50" charset="-127"/>
              </a:rPr>
              <a:t>)</a:t>
            </a:r>
            <a:endParaRPr lang="ko-Kore-KR" altLang="en-US" dirty="0">
              <a:solidFill>
                <a:srgbClr val="00B0EF"/>
              </a:solidFill>
              <a:effectLst/>
              <a:latin typeface="나눔고딕" panose="020D0604000000000000" pitchFamily="50" charset="-127"/>
              <a:ea typeface="나눔고딕" panose="020D0604000000000000" pitchFamily="50" charset="-127"/>
            </a:endParaRPr>
          </a:p>
        </p:txBody>
      </p:sp>
      <p:sp>
        <p:nvSpPr>
          <p:cNvPr id="28" name="TextBox 27">
            <a:extLst>
              <a:ext uri="{FF2B5EF4-FFF2-40B4-BE49-F238E27FC236}">
                <a16:creationId xmlns:a16="http://schemas.microsoft.com/office/drawing/2014/main" id="{FF89DC89-6415-D5E0-D609-CA2D98D7BDF2}"/>
              </a:ext>
            </a:extLst>
          </p:cNvPr>
          <p:cNvSpPr txBox="1"/>
          <p:nvPr/>
        </p:nvSpPr>
        <p:spPr>
          <a:xfrm>
            <a:off x="1124929" y="3623814"/>
            <a:ext cx="1689988" cy="369332"/>
          </a:xfrm>
          <a:prstGeom prst="rect">
            <a:avLst/>
          </a:prstGeom>
          <a:noFill/>
        </p:spPr>
        <p:txBody>
          <a:bodyPr wrap="square" anchor="ctr">
            <a:spAutoFit/>
          </a:bodyPr>
          <a:lstStyle/>
          <a:p>
            <a:pPr algn="ctr" fontAlgn="auto"/>
            <a:r>
              <a:rPr lang="en-US" altLang="ko-KR" dirty="0">
                <a:solidFill>
                  <a:srgbClr val="00B0EF"/>
                </a:solidFill>
                <a:latin typeface="나눔고딕" panose="020D0604000000000000" pitchFamily="50" charset="-127"/>
                <a:ea typeface="나눔고딕" panose="020D0604000000000000" pitchFamily="50" charset="-127"/>
              </a:rPr>
              <a:t>= to receive</a:t>
            </a:r>
            <a:endParaRPr lang="ko-Kore-KR" altLang="en-US" dirty="0">
              <a:solidFill>
                <a:srgbClr val="00B0EF"/>
              </a:solidFill>
              <a:effectLst/>
              <a:latin typeface="나눔고딕" panose="020D0604000000000000" pitchFamily="50" charset="-127"/>
              <a:ea typeface="나눔고딕" panose="020D0604000000000000" pitchFamily="50" charset="-127"/>
            </a:endParaRPr>
          </a:p>
        </p:txBody>
      </p:sp>
      <p:sp>
        <p:nvSpPr>
          <p:cNvPr id="29" name="TextBox 28">
            <a:extLst>
              <a:ext uri="{FF2B5EF4-FFF2-40B4-BE49-F238E27FC236}">
                <a16:creationId xmlns:a16="http://schemas.microsoft.com/office/drawing/2014/main" id="{3368EE0B-51A7-CB3D-4B21-916C2AD9A35E}"/>
              </a:ext>
            </a:extLst>
          </p:cNvPr>
          <p:cNvSpPr txBox="1"/>
          <p:nvPr/>
        </p:nvSpPr>
        <p:spPr>
          <a:xfrm>
            <a:off x="7178826" y="4390374"/>
            <a:ext cx="3497781" cy="369332"/>
          </a:xfrm>
          <a:prstGeom prst="rect">
            <a:avLst/>
          </a:prstGeom>
          <a:noFill/>
        </p:spPr>
        <p:txBody>
          <a:bodyPr wrap="square" anchor="ctr">
            <a:spAutoFit/>
          </a:bodyPr>
          <a:lstStyle/>
          <a:p>
            <a:pPr algn="ctr" fontAlgn="auto"/>
            <a:r>
              <a:rPr lang="en-US" altLang="ko-KR" dirty="0">
                <a:solidFill>
                  <a:srgbClr val="4BB053"/>
                </a:solidFill>
                <a:latin typeface="나눔고딕" panose="020D0604000000000000" pitchFamily="50" charset="-127"/>
                <a:ea typeface="나눔고딕" panose="020D0604000000000000" pitchFamily="50" charset="-127"/>
              </a:rPr>
              <a:t>= emails</a:t>
            </a:r>
            <a:endParaRPr lang="en-US" altLang="ko-KR" dirty="0">
              <a:solidFill>
                <a:srgbClr val="4BB053"/>
              </a:solidFill>
              <a:effectLst/>
              <a:latin typeface="나눔고딕" panose="020D0604000000000000" pitchFamily="50" charset="-127"/>
              <a:ea typeface="나눔고딕" panose="020D0604000000000000" pitchFamily="50" charset="-127"/>
            </a:endParaRPr>
          </a:p>
        </p:txBody>
      </p:sp>
      <p:cxnSp>
        <p:nvCxnSpPr>
          <p:cNvPr id="2" name="직선 연결선[R] 16">
            <a:extLst>
              <a:ext uri="{FF2B5EF4-FFF2-40B4-BE49-F238E27FC236}">
                <a16:creationId xmlns:a16="http://schemas.microsoft.com/office/drawing/2014/main" id="{1DF2A61F-5E65-1CE4-D0AF-87C87EC50BC9}"/>
              </a:ext>
            </a:extLst>
          </p:cNvPr>
          <p:cNvCxnSpPr>
            <a:cxnSpLocks/>
          </p:cNvCxnSpPr>
          <p:nvPr/>
        </p:nvCxnSpPr>
        <p:spPr>
          <a:xfrm>
            <a:off x="1260000" y="1713594"/>
            <a:ext cx="784557"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4" name="직선 연결선[R] 16">
            <a:extLst>
              <a:ext uri="{FF2B5EF4-FFF2-40B4-BE49-F238E27FC236}">
                <a16:creationId xmlns:a16="http://schemas.microsoft.com/office/drawing/2014/main" id="{6F528D8D-3939-CB3D-8A6D-D7FEF4B155A5}"/>
              </a:ext>
            </a:extLst>
          </p:cNvPr>
          <p:cNvCxnSpPr>
            <a:cxnSpLocks/>
          </p:cNvCxnSpPr>
          <p:nvPr/>
        </p:nvCxnSpPr>
        <p:spPr>
          <a:xfrm>
            <a:off x="8493007" y="4390374"/>
            <a:ext cx="918121"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840731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59999" y="540000"/>
            <a:ext cx="9044586" cy="553997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Instead, they were love letters, poems, greetings, and messages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expressing appreciation for the trees</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One person wrote, “I love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the way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the light shines on your leaves</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and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how your branches hang so low</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p.64</a:t>
            </a:r>
          </a:p>
        </p:txBody>
      </p:sp>
      <p:sp>
        <p:nvSpPr>
          <p:cNvPr id="12" name="TextBox 11">
            <a:extLst>
              <a:ext uri="{FF2B5EF4-FFF2-40B4-BE49-F238E27FC236}">
                <a16:creationId xmlns:a16="http://schemas.microsoft.com/office/drawing/2014/main" id="{FF89DC89-6415-D5E0-D609-CA2D98D7BDF2}"/>
              </a:ext>
            </a:extLst>
          </p:cNvPr>
          <p:cNvSpPr txBox="1"/>
          <p:nvPr/>
        </p:nvSpPr>
        <p:spPr>
          <a:xfrm>
            <a:off x="3036269" y="3056581"/>
            <a:ext cx="1280082" cy="369332"/>
          </a:xfrm>
          <a:prstGeom prst="rect">
            <a:avLst/>
          </a:prstGeom>
          <a:noFill/>
        </p:spPr>
        <p:txBody>
          <a:bodyPr wrap="square" anchor="ctr">
            <a:spAutoFit/>
          </a:bodyPr>
          <a:lstStyle/>
          <a:p>
            <a:pPr algn="ctr" fontAlgn="auto"/>
            <a:r>
              <a:rPr lang="ko-KR" altLang="en-US" dirty="0" err="1">
                <a:solidFill>
                  <a:srgbClr val="00B0EF"/>
                </a:solidFill>
                <a:latin typeface="나눔고딕" panose="020D0604000000000000" pitchFamily="50" charset="-127"/>
                <a:ea typeface="나눔고딕" panose="020D0604000000000000" pitchFamily="50" charset="-127"/>
              </a:rPr>
              <a:t>현재분사구</a:t>
            </a:r>
            <a:endParaRPr lang="ko-Kore-KR" altLang="en-US" dirty="0">
              <a:solidFill>
                <a:srgbClr val="00B0EF"/>
              </a:solidFill>
              <a:effectLst/>
              <a:latin typeface="나눔고딕" panose="020D0604000000000000" pitchFamily="50" charset="-127"/>
              <a:ea typeface="나눔고딕" panose="020D0604000000000000" pitchFamily="50" charset="-127"/>
            </a:endParaRPr>
          </a:p>
        </p:txBody>
      </p:sp>
      <p:grpSp>
        <p:nvGrpSpPr>
          <p:cNvPr id="13" name="그룹 12">
            <a:extLst>
              <a:ext uri="{FF2B5EF4-FFF2-40B4-BE49-F238E27FC236}">
                <a16:creationId xmlns:a16="http://schemas.microsoft.com/office/drawing/2014/main" id="{64907BEE-6D48-D74E-1663-46A7EE5224C0}"/>
              </a:ext>
            </a:extLst>
          </p:cNvPr>
          <p:cNvGrpSpPr/>
          <p:nvPr/>
        </p:nvGrpSpPr>
        <p:grpSpPr>
          <a:xfrm>
            <a:off x="2086720" y="2394829"/>
            <a:ext cx="1391585" cy="217090"/>
            <a:chOff x="5508624" y="975874"/>
            <a:chExt cx="594000" cy="217090"/>
          </a:xfrm>
        </p:grpSpPr>
        <p:cxnSp>
          <p:nvCxnSpPr>
            <p:cNvPr id="14" name="직선 연결선[R] 9">
              <a:extLst>
                <a:ext uri="{FF2B5EF4-FFF2-40B4-BE49-F238E27FC236}">
                  <a16:creationId xmlns:a16="http://schemas.microsoft.com/office/drawing/2014/main" id="{4E717E57-F59D-65E1-9792-3A383E394301}"/>
                </a:ext>
              </a:extLst>
            </p:cNvPr>
            <p:cNvCxnSpPr>
              <a:cxnSpLocks/>
            </p:cNvCxnSpPr>
            <p:nvPr/>
          </p:nvCxnSpPr>
          <p:spPr>
            <a:xfrm>
              <a:off x="6089650" y="975874"/>
              <a:ext cx="0" cy="206277"/>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5" name="직선 연결선[R] 15">
              <a:extLst>
                <a:ext uri="{FF2B5EF4-FFF2-40B4-BE49-F238E27FC236}">
                  <a16:creationId xmlns:a16="http://schemas.microsoft.com/office/drawing/2014/main" id="{EECA0557-801C-9433-84D3-06D38C13C043}"/>
                </a:ext>
              </a:extLst>
            </p:cNvPr>
            <p:cNvCxnSpPr>
              <a:cxnSpLocks/>
            </p:cNvCxnSpPr>
            <p:nvPr/>
          </p:nvCxnSpPr>
          <p:spPr>
            <a:xfrm>
              <a:off x="5508624" y="981374"/>
              <a:ext cx="594000"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6" name="직선 연결선[R] 19">
              <a:extLst>
                <a:ext uri="{FF2B5EF4-FFF2-40B4-BE49-F238E27FC236}">
                  <a16:creationId xmlns:a16="http://schemas.microsoft.com/office/drawing/2014/main" id="{28662B07-AFBD-31E3-233C-774C5D5AA958}"/>
                </a:ext>
              </a:extLst>
            </p:cNvPr>
            <p:cNvCxnSpPr>
              <a:cxnSpLocks/>
            </p:cNvCxnSpPr>
            <p:nvPr/>
          </p:nvCxnSpPr>
          <p:spPr>
            <a:xfrm flipV="1">
              <a:off x="5512272" y="981374"/>
              <a:ext cx="0" cy="211590"/>
            </a:xfrm>
            <a:prstGeom prst="line">
              <a:avLst/>
            </a:prstGeom>
            <a:ln w="25400" cap="sq">
              <a:solidFill>
                <a:srgbClr val="00B0EF"/>
              </a:solidFill>
              <a:miter lim="800000"/>
              <a:headEnd type="arrow" w="lg" len="med"/>
            </a:ln>
          </p:spPr>
          <p:style>
            <a:lnRef idx="2">
              <a:schemeClr val="accent1"/>
            </a:lnRef>
            <a:fillRef idx="0">
              <a:schemeClr val="accent1"/>
            </a:fillRef>
            <a:effectRef idx="1">
              <a:schemeClr val="accent1"/>
            </a:effectRef>
            <a:fontRef idx="minor">
              <a:schemeClr val="tx1"/>
            </a:fontRef>
          </p:style>
        </p:cxnSp>
      </p:grpSp>
      <p:cxnSp>
        <p:nvCxnSpPr>
          <p:cNvPr id="17" name="직선 연결선[R] 16">
            <a:extLst>
              <a:ext uri="{FF2B5EF4-FFF2-40B4-BE49-F238E27FC236}">
                <a16:creationId xmlns:a16="http://schemas.microsoft.com/office/drawing/2014/main" id="{4470EE92-7606-4218-6EFD-CD92F26FE3D9}"/>
              </a:ext>
            </a:extLst>
          </p:cNvPr>
          <p:cNvCxnSpPr>
            <a:cxnSpLocks/>
          </p:cNvCxnSpPr>
          <p:nvPr/>
        </p:nvCxnSpPr>
        <p:spPr>
          <a:xfrm flipV="1">
            <a:off x="1259999" y="3064607"/>
            <a:ext cx="1656000"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18" name="TextBox 17">
            <a:extLst>
              <a:ext uri="{FF2B5EF4-FFF2-40B4-BE49-F238E27FC236}">
                <a16:creationId xmlns:a16="http://schemas.microsoft.com/office/drawing/2014/main" id="{FF89DC89-6415-D5E0-D609-CA2D98D7BDF2}"/>
              </a:ext>
            </a:extLst>
          </p:cNvPr>
          <p:cNvSpPr txBox="1"/>
          <p:nvPr/>
        </p:nvSpPr>
        <p:spPr>
          <a:xfrm>
            <a:off x="4807347" y="4502268"/>
            <a:ext cx="5296261" cy="369332"/>
          </a:xfrm>
          <a:prstGeom prst="rect">
            <a:avLst/>
          </a:prstGeom>
          <a:noFill/>
        </p:spPr>
        <p:txBody>
          <a:bodyPr wrap="square" anchor="ctr">
            <a:spAutoFit/>
          </a:bodyPr>
          <a:lstStyle/>
          <a:p>
            <a:pPr algn="ctr" fontAlgn="auto"/>
            <a:r>
              <a:rPr lang="ko-KR" altLang="en-US" dirty="0" err="1">
                <a:solidFill>
                  <a:srgbClr val="00B0EF"/>
                </a:solidFill>
                <a:latin typeface="나눔고딕" panose="020D0604000000000000" pitchFamily="50" charset="-127"/>
                <a:ea typeface="나눔고딕" panose="020D0604000000000000" pitchFamily="50" charset="-127"/>
              </a:rPr>
              <a:t>관계부사절</a:t>
            </a:r>
            <a:r>
              <a:rPr lang="en-US" altLang="ko-KR" dirty="0">
                <a:solidFill>
                  <a:srgbClr val="00B0EF"/>
                </a:solidFill>
                <a:latin typeface="나눔고딕" panose="020D0604000000000000" pitchFamily="50" charset="-127"/>
                <a:ea typeface="나눔고딕" panose="020D0604000000000000" pitchFamily="50" charset="-127"/>
              </a:rPr>
              <a:t>(the way</a:t>
            </a:r>
            <a:r>
              <a:rPr lang="ko-KR" altLang="en-US" dirty="0">
                <a:solidFill>
                  <a:srgbClr val="00B0EF"/>
                </a:solidFill>
                <a:latin typeface="나눔고딕" panose="020D0604000000000000" pitchFamily="50" charset="-127"/>
                <a:ea typeface="나눔고딕" panose="020D0604000000000000" pitchFamily="50" charset="-127"/>
              </a:rPr>
              <a:t>와 </a:t>
            </a:r>
            <a:r>
              <a:rPr lang="en-US" altLang="ko-KR" dirty="0">
                <a:solidFill>
                  <a:srgbClr val="00B0EF"/>
                </a:solidFill>
                <a:latin typeface="나눔고딕" panose="020D0604000000000000" pitchFamily="50" charset="-127"/>
                <a:ea typeface="나눔고딕" panose="020D0604000000000000" pitchFamily="50" charset="-127"/>
              </a:rPr>
              <a:t>how </a:t>
            </a:r>
            <a:r>
              <a:rPr lang="ko-KR" altLang="en-US" dirty="0">
                <a:solidFill>
                  <a:srgbClr val="00B0EF"/>
                </a:solidFill>
                <a:latin typeface="나눔고딕" panose="020D0604000000000000" pitchFamily="50" charset="-127"/>
                <a:ea typeface="나눔고딕" panose="020D0604000000000000" pitchFamily="50" charset="-127"/>
              </a:rPr>
              <a:t>중 하나는 반드시 생략</a:t>
            </a:r>
            <a:r>
              <a:rPr lang="en-US" altLang="ko-KR" dirty="0">
                <a:solidFill>
                  <a:srgbClr val="00B0EF"/>
                </a:solidFill>
                <a:latin typeface="나눔고딕" panose="020D0604000000000000" pitchFamily="50" charset="-127"/>
                <a:ea typeface="나눔고딕" panose="020D0604000000000000" pitchFamily="50" charset="-127"/>
              </a:rPr>
              <a:t>)</a:t>
            </a:r>
            <a:endParaRPr lang="ko-Kore-KR" altLang="en-US" dirty="0">
              <a:solidFill>
                <a:srgbClr val="00B0EF"/>
              </a:solidFill>
              <a:effectLst/>
              <a:latin typeface="나눔고딕" panose="020D0604000000000000" pitchFamily="50" charset="-127"/>
              <a:ea typeface="나눔고딕" panose="020D0604000000000000" pitchFamily="50" charset="-127"/>
            </a:endParaRPr>
          </a:p>
        </p:txBody>
      </p:sp>
      <p:grpSp>
        <p:nvGrpSpPr>
          <p:cNvPr id="19" name="그룹 18">
            <a:extLst>
              <a:ext uri="{FF2B5EF4-FFF2-40B4-BE49-F238E27FC236}">
                <a16:creationId xmlns:a16="http://schemas.microsoft.com/office/drawing/2014/main" id="{64907BEE-6D48-D74E-1663-46A7EE5224C0}"/>
              </a:ext>
            </a:extLst>
          </p:cNvPr>
          <p:cNvGrpSpPr/>
          <p:nvPr/>
        </p:nvGrpSpPr>
        <p:grpSpPr>
          <a:xfrm>
            <a:off x="5624634" y="3755991"/>
            <a:ext cx="1161647" cy="217090"/>
            <a:chOff x="5508624" y="975874"/>
            <a:chExt cx="594000" cy="217090"/>
          </a:xfrm>
        </p:grpSpPr>
        <p:cxnSp>
          <p:nvCxnSpPr>
            <p:cNvPr id="20" name="직선 연결선[R] 9">
              <a:extLst>
                <a:ext uri="{FF2B5EF4-FFF2-40B4-BE49-F238E27FC236}">
                  <a16:creationId xmlns:a16="http://schemas.microsoft.com/office/drawing/2014/main" id="{4E717E57-F59D-65E1-9792-3A383E394301}"/>
                </a:ext>
              </a:extLst>
            </p:cNvPr>
            <p:cNvCxnSpPr>
              <a:cxnSpLocks/>
            </p:cNvCxnSpPr>
            <p:nvPr/>
          </p:nvCxnSpPr>
          <p:spPr>
            <a:xfrm>
              <a:off x="6089650" y="975874"/>
              <a:ext cx="0" cy="206277"/>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21" name="직선 연결선[R] 15">
              <a:extLst>
                <a:ext uri="{FF2B5EF4-FFF2-40B4-BE49-F238E27FC236}">
                  <a16:creationId xmlns:a16="http://schemas.microsoft.com/office/drawing/2014/main" id="{EECA0557-801C-9433-84D3-06D38C13C043}"/>
                </a:ext>
              </a:extLst>
            </p:cNvPr>
            <p:cNvCxnSpPr>
              <a:cxnSpLocks/>
            </p:cNvCxnSpPr>
            <p:nvPr/>
          </p:nvCxnSpPr>
          <p:spPr>
            <a:xfrm>
              <a:off x="5508624" y="981374"/>
              <a:ext cx="594000"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23" name="직선 연결선[R] 19">
              <a:extLst>
                <a:ext uri="{FF2B5EF4-FFF2-40B4-BE49-F238E27FC236}">
                  <a16:creationId xmlns:a16="http://schemas.microsoft.com/office/drawing/2014/main" id="{28662B07-AFBD-31E3-233C-774C5D5AA958}"/>
                </a:ext>
              </a:extLst>
            </p:cNvPr>
            <p:cNvCxnSpPr>
              <a:cxnSpLocks/>
            </p:cNvCxnSpPr>
            <p:nvPr/>
          </p:nvCxnSpPr>
          <p:spPr>
            <a:xfrm flipV="1">
              <a:off x="5512272" y="981374"/>
              <a:ext cx="0" cy="211590"/>
            </a:xfrm>
            <a:prstGeom prst="line">
              <a:avLst/>
            </a:prstGeom>
            <a:ln w="25400" cap="sq">
              <a:solidFill>
                <a:srgbClr val="00B0EF"/>
              </a:solidFill>
              <a:miter lim="800000"/>
              <a:headEnd type="arrow" w="lg" len="med"/>
            </a:ln>
          </p:spPr>
          <p:style>
            <a:lnRef idx="2">
              <a:schemeClr val="accent1"/>
            </a:lnRef>
            <a:fillRef idx="0">
              <a:schemeClr val="accent1"/>
            </a:fillRef>
            <a:effectRef idx="1">
              <a:schemeClr val="accent1"/>
            </a:effectRef>
            <a:fontRef idx="minor">
              <a:schemeClr val="tx1"/>
            </a:fontRef>
          </p:style>
        </p:cxnSp>
      </p:grpSp>
      <p:cxnSp>
        <p:nvCxnSpPr>
          <p:cNvPr id="24" name="직선 연결선[R] 16">
            <a:extLst>
              <a:ext uri="{FF2B5EF4-FFF2-40B4-BE49-F238E27FC236}">
                <a16:creationId xmlns:a16="http://schemas.microsoft.com/office/drawing/2014/main" id="{4470EE92-7606-4218-6EFD-CD92F26FE3D9}"/>
              </a:ext>
            </a:extLst>
          </p:cNvPr>
          <p:cNvCxnSpPr>
            <a:cxnSpLocks/>
          </p:cNvCxnSpPr>
          <p:nvPr/>
        </p:nvCxnSpPr>
        <p:spPr>
          <a:xfrm flipV="1">
            <a:off x="4979965" y="4427781"/>
            <a:ext cx="1296000"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25" name="직선 연결선[R] 16">
            <a:extLst>
              <a:ext uri="{FF2B5EF4-FFF2-40B4-BE49-F238E27FC236}">
                <a16:creationId xmlns:a16="http://schemas.microsoft.com/office/drawing/2014/main" id="{4470EE92-7606-4218-6EFD-CD92F26FE3D9}"/>
              </a:ext>
            </a:extLst>
          </p:cNvPr>
          <p:cNvCxnSpPr>
            <a:cxnSpLocks/>
          </p:cNvCxnSpPr>
          <p:nvPr/>
        </p:nvCxnSpPr>
        <p:spPr>
          <a:xfrm flipV="1">
            <a:off x="4444541" y="1712404"/>
            <a:ext cx="5724000"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26" name="TextBox 25">
            <a:extLst>
              <a:ext uri="{FF2B5EF4-FFF2-40B4-BE49-F238E27FC236}">
                <a16:creationId xmlns:a16="http://schemas.microsoft.com/office/drawing/2014/main" id="{FF89DC89-6415-D5E0-D609-CA2D98D7BDF2}"/>
              </a:ext>
            </a:extLst>
          </p:cNvPr>
          <p:cNvSpPr txBox="1"/>
          <p:nvPr/>
        </p:nvSpPr>
        <p:spPr>
          <a:xfrm>
            <a:off x="4206713" y="5765494"/>
            <a:ext cx="1425056" cy="369332"/>
          </a:xfrm>
          <a:prstGeom prst="rect">
            <a:avLst/>
          </a:prstGeom>
          <a:noFill/>
        </p:spPr>
        <p:txBody>
          <a:bodyPr wrap="square" anchor="ctr">
            <a:spAutoFit/>
          </a:bodyPr>
          <a:lstStyle/>
          <a:p>
            <a:pPr algn="ctr" fontAlgn="auto"/>
            <a:r>
              <a:rPr lang="ko-KR" altLang="en-US" dirty="0" err="1">
                <a:solidFill>
                  <a:srgbClr val="00B0EF"/>
                </a:solidFill>
                <a:latin typeface="나눔고딕" panose="020D0604000000000000" pitchFamily="50" charset="-127"/>
                <a:ea typeface="나눔고딕" panose="020D0604000000000000" pitchFamily="50" charset="-127"/>
              </a:rPr>
              <a:t>관계부사절</a:t>
            </a:r>
            <a:endParaRPr lang="ko-Kore-KR" altLang="en-US" dirty="0">
              <a:solidFill>
                <a:srgbClr val="00B0EF"/>
              </a:solidFill>
              <a:effectLst/>
              <a:latin typeface="나눔고딕" panose="020D0604000000000000" pitchFamily="50" charset="-127"/>
              <a:ea typeface="나눔고딕" panose="020D0604000000000000" pitchFamily="50" charset="-127"/>
            </a:endParaRPr>
          </a:p>
        </p:txBody>
      </p:sp>
    </p:spTree>
    <p:extLst>
      <p:ext uri="{BB962C8B-B14F-4D97-AF65-F5344CB8AC3E}">
        <p14:creationId xmlns:p14="http://schemas.microsoft.com/office/powerpoint/2010/main" val="40299433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53997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It is almost </a:t>
            </a: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like</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you are trying to hug me.” The tree mail phenomenon quickly spread, and people all over the world started sending messages.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p.64</a:t>
            </a:r>
          </a:p>
        </p:txBody>
      </p:sp>
      <p:sp>
        <p:nvSpPr>
          <p:cNvPr id="5" name="TextBox 4">
            <a:extLst>
              <a:ext uri="{FF2B5EF4-FFF2-40B4-BE49-F238E27FC236}">
                <a16:creationId xmlns:a16="http://schemas.microsoft.com/office/drawing/2014/main" id="{78A0210F-33ED-4CC7-D81D-1422326A7E0C}"/>
              </a:ext>
            </a:extLst>
          </p:cNvPr>
          <p:cNvSpPr txBox="1"/>
          <p:nvPr/>
        </p:nvSpPr>
        <p:spPr>
          <a:xfrm>
            <a:off x="2186964" y="1722669"/>
            <a:ext cx="2851200" cy="369332"/>
          </a:xfrm>
          <a:prstGeom prst="rect">
            <a:avLst/>
          </a:prstGeom>
          <a:noFill/>
        </p:spPr>
        <p:txBody>
          <a:bodyPr wrap="square" anchor="ctr">
            <a:spAutoFit/>
          </a:bodyPr>
          <a:lstStyle/>
          <a:p>
            <a:pPr algn="ctr" fontAlgn="auto"/>
            <a:r>
              <a:rPr lang="ko-KR" altLang="en-US" dirty="0">
                <a:solidFill>
                  <a:srgbClr val="EB470C"/>
                </a:solidFill>
                <a:latin typeface="나눔고딕" panose="020D0604000000000000" pitchFamily="50" charset="-127"/>
                <a:ea typeface="나눔고딕" panose="020D0604000000000000" pitchFamily="50" charset="-127"/>
              </a:rPr>
              <a:t>접속사</a:t>
            </a:r>
            <a:r>
              <a:rPr lang="en-US" altLang="ko-KR" dirty="0">
                <a:solidFill>
                  <a:srgbClr val="EB470C"/>
                </a:solidFill>
                <a:latin typeface="나눔고딕" panose="020D0604000000000000" pitchFamily="50" charset="-127"/>
                <a:ea typeface="나눔고딕" panose="020D0604000000000000" pitchFamily="50" charset="-127"/>
              </a:rPr>
              <a:t>(</a:t>
            </a:r>
            <a:r>
              <a:rPr lang="ko-KR" altLang="en-US" dirty="0">
                <a:solidFill>
                  <a:srgbClr val="EB470C"/>
                </a:solidFill>
                <a:latin typeface="나눔고딕" panose="020D0604000000000000" pitchFamily="50" charset="-127"/>
                <a:ea typeface="나눔고딕" panose="020D0604000000000000" pitchFamily="50" charset="-127"/>
              </a:rPr>
              <a:t>마치 </a:t>
            </a:r>
            <a:r>
              <a:rPr lang="en-US" altLang="ko-KR" dirty="0">
                <a:solidFill>
                  <a:srgbClr val="EB470C"/>
                </a:solidFill>
                <a:latin typeface="나눔고딕" panose="020D0604000000000000" pitchFamily="50" charset="-127"/>
                <a:ea typeface="나눔고딕" panose="020D0604000000000000" pitchFamily="50" charset="-127"/>
              </a:rPr>
              <a:t>~</a:t>
            </a:r>
            <a:r>
              <a:rPr lang="ko-KR" altLang="en-US" dirty="0">
                <a:solidFill>
                  <a:srgbClr val="EB470C"/>
                </a:solidFill>
                <a:latin typeface="나눔고딕" panose="020D0604000000000000" pitchFamily="50" charset="-127"/>
                <a:ea typeface="나눔고딕" panose="020D0604000000000000" pitchFamily="50" charset="-127"/>
              </a:rPr>
              <a:t>인 것처럼</a:t>
            </a:r>
            <a:r>
              <a:rPr lang="en-US" altLang="ko-KR" dirty="0">
                <a:solidFill>
                  <a:srgbClr val="EB470C"/>
                </a:solidFill>
                <a:latin typeface="나눔고딕" panose="020D0604000000000000" pitchFamily="50" charset="-127"/>
                <a:ea typeface="나눔고딕" panose="020D0604000000000000" pitchFamily="50" charset="-127"/>
              </a:rPr>
              <a:t>)</a:t>
            </a:r>
            <a:endParaRPr lang="ko-Kore-KR" altLang="en-US" dirty="0">
              <a:solidFill>
                <a:srgbClr val="EB470C"/>
              </a:solidFill>
              <a:latin typeface="나눔고딕" panose="020D0604000000000000" pitchFamily="50" charset="-127"/>
              <a:ea typeface="나눔고딕" panose="020D0604000000000000" pitchFamily="50" charset="-127"/>
            </a:endParaRPr>
          </a:p>
        </p:txBody>
      </p:sp>
      <p:cxnSp>
        <p:nvCxnSpPr>
          <p:cNvPr id="6" name="직선 연결선[R] 16">
            <a:extLst>
              <a:ext uri="{FF2B5EF4-FFF2-40B4-BE49-F238E27FC236}">
                <a16:creationId xmlns:a16="http://schemas.microsoft.com/office/drawing/2014/main" id="{4470EE92-7606-4218-6EFD-CD92F26FE3D9}"/>
              </a:ext>
            </a:extLst>
          </p:cNvPr>
          <p:cNvCxnSpPr>
            <a:cxnSpLocks/>
          </p:cNvCxnSpPr>
          <p:nvPr/>
        </p:nvCxnSpPr>
        <p:spPr>
          <a:xfrm flipV="1">
            <a:off x="6183620" y="1714234"/>
            <a:ext cx="1087191" cy="9696"/>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7" name="TextBox 6">
            <a:extLst>
              <a:ext uri="{FF2B5EF4-FFF2-40B4-BE49-F238E27FC236}">
                <a16:creationId xmlns:a16="http://schemas.microsoft.com/office/drawing/2014/main" id="{2B66B06F-1746-FE2C-6072-0867ECF87D1B}"/>
              </a:ext>
            </a:extLst>
          </p:cNvPr>
          <p:cNvSpPr txBox="1"/>
          <p:nvPr/>
        </p:nvSpPr>
        <p:spPr>
          <a:xfrm>
            <a:off x="5811628" y="1759059"/>
            <a:ext cx="3861289" cy="369332"/>
          </a:xfrm>
          <a:prstGeom prst="rect">
            <a:avLst/>
          </a:prstGeom>
          <a:noFill/>
        </p:spPr>
        <p:txBody>
          <a:bodyPr wrap="square" anchor="ctr">
            <a:spAutoFit/>
          </a:bodyPr>
          <a:lstStyle/>
          <a:p>
            <a:pPr algn="ctr" fontAlgn="auto"/>
            <a:r>
              <a:rPr lang="ko-KR" altLang="en-US" dirty="0">
                <a:solidFill>
                  <a:srgbClr val="00B0EF"/>
                </a:solidFill>
                <a:latin typeface="나눔고딕" panose="020D0604000000000000" pitchFamily="50" charset="-127"/>
                <a:ea typeface="나눔고딕" panose="020D0604000000000000" pitchFamily="50" charset="-127"/>
              </a:rPr>
              <a:t>명사적 용법</a:t>
            </a:r>
            <a:r>
              <a:rPr lang="en-US" altLang="ko-KR" dirty="0">
                <a:solidFill>
                  <a:srgbClr val="00B0EF"/>
                </a:solidFill>
                <a:latin typeface="나눔고딕" panose="020D0604000000000000" pitchFamily="50" charset="-127"/>
                <a:ea typeface="나눔고딕" panose="020D0604000000000000" pitchFamily="50" charset="-127"/>
              </a:rPr>
              <a:t>(are trying</a:t>
            </a:r>
            <a:r>
              <a:rPr lang="ko-KR" altLang="en-US" dirty="0">
                <a:solidFill>
                  <a:srgbClr val="00B0EF"/>
                </a:solidFill>
                <a:latin typeface="나눔고딕" panose="020D0604000000000000" pitchFamily="50" charset="-127"/>
                <a:ea typeface="나눔고딕" panose="020D0604000000000000" pitchFamily="50" charset="-127"/>
              </a:rPr>
              <a:t>의 목적어</a:t>
            </a:r>
            <a:r>
              <a:rPr lang="en-US" altLang="ko-KR" dirty="0">
                <a:solidFill>
                  <a:srgbClr val="00B0EF"/>
                </a:solidFill>
                <a:latin typeface="나눔고딕" panose="020D0604000000000000" pitchFamily="50" charset="-127"/>
                <a:ea typeface="나눔고딕" panose="020D0604000000000000" pitchFamily="50" charset="-127"/>
              </a:rPr>
              <a:t>)</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cxnSp>
        <p:nvCxnSpPr>
          <p:cNvPr id="9" name="직선 연결선[R] 16">
            <a:extLst>
              <a:ext uri="{FF2B5EF4-FFF2-40B4-BE49-F238E27FC236}">
                <a16:creationId xmlns:a16="http://schemas.microsoft.com/office/drawing/2014/main" id="{4470EE92-7606-4218-6EFD-CD92F26FE3D9}"/>
              </a:ext>
            </a:extLst>
          </p:cNvPr>
          <p:cNvCxnSpPr>
            <a:cxnSpLocks/>
          </p:cNvCxnSpPr>
          <p:nvPr/>
        </p:nvCxnSpPr>
        <p:spPr>
          <a:xfrm flipV="1">
            <a:off x="6789951" y="4454231"/>
            <a:ext cx="1334374" cy="1454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2B66B06F-1746-FE2C-6072-0867ECF87D1B}"/>
              </a:ext>
            </a:extLst>
          </p:cNvPr>
          <p:cNvSpPr txBox="1"/>
          <p:nvPr/>
        </p:nvSpPr>
        <p:spPr>
          <a:xfrm>
            <a:off x="6295722" y="4488454"/>
            <a:ext cx="3377195" cy="369332"/>
          </a:xfrm>
          <a:prstGeom prst="rect">
            <a:avLst/>
          </a:prstGeom>
          <a:noFill/>
        </p:spPr>
        <p:txBody>
          <a:bodyPr wrap="square" anchor="ctr">
            <a:spAutoFit/>
          </a:bodyPr>
          <a:lstStyle/>
          <a:p>
            <a:pPr algn="ctr" fontAlgn="auto"/>
            <a:r>
              <a:rPr lang="ko-KR" altLang="en-US" dirty="0">
                <a:solidFill>
                  <a:srgbClr val="00B0EF"/>
                </a:solidFill>
                <a:latin typeface="나눔고딕" panose="020D0604000000000000" pitchFamily="50" charset="-127"/>
                <a:ea typeface="나눔고딕" panose="020D0604000000000000" pitchFamily="50" charset="-127"/>
              </a:rPr>
              <a:t>동명사</a:t>
            </a:r>
            <a:r>
              <a:rPr lang="en-US" altLang="ko-KR" dirty="0">
                <a:solidFill>
                  <a:srgbClr val="00B0EF"/>
                </a:solidFill>
                <a:latin typeface="나눔고딕" panose="020D0604000000000000" pitchFamily="50" charset="-127"/>
                <a:ea typeface="나눔고딕" panose="020D0604000000000000" pitchFamily="50" charset="-127"/>
              </a:rPr>
              <a:t>(started</a:t>
            </a:r>
            <a:r>
              <a:rPr lang="ko-KR" altLang="en-US" dirty="0">
                <a:solidFill>
                  <a:srgbClr val="00B0EF"/>
                </a:solidFill>
                <a:latin typeface="나눔고딕" panose="020D0604000000000000" pitchFamily="50" charset="-127"/>
                <a:ea typeface="나눔고딕" panose="020D0604000000000000" pitchFamily="50" charset="-127"/>
              </a:rPr>
              <a:t>의 목적어</a:t>
            </a:r>
            <a:r>
              <a:rPr lang="en-US" altLang="ko-KR" dirty="0">
                <a:solidFill>
                  <a:srgbClr val="00B0EF"/>
                </a:solidFill>
                <a:latin typeface="나눔고딕" panose="020D0604000000000000" pitchFamily="50" charset="-127"/>
                <a:ea typeface="나눔고딕" panose="020D0604000000000000" pitchFamily="50" charset="-127"/>
              </a:rPr>
              <a:t>)</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sp>
        <p:nvSpPr>
          <p:cNvPr id="12" name="TextBox 11">
            <a:extLst>
              <a:ext uri="{FF2B5EF4-FFF2-40B4-BE49-F238E27FC236}">
                <a16:creationId xmlns:a16="http://schemas.microsoft.com/office/drawing/2014/main" id="{2B66B06F-1746-FE2C-6072-0867ECF87D1B}"/>
              </a:ext>
            </a:extLst>
          </p:cNvPr>
          <p:cNvSpPr txBox="1"/>
          <p:nvPr/>
        </p:nvSpPr>
        <p:spPr>
          <a:xfrm>
            <a:off x="6295722" y="3624927"/>
            <a:ext cx="2050419" cy="369332"/>
          </a:xfrm>
          <a:prstGeom prst="rect">
            <a:avLst/>
          </a:prstGeom>
          <a:noFill/>
        </p:spPr>
        <p:txBody>
          <a:bodyPr wrap="square" anchor="ctr">
            <a:spAutoFit/>
          </a:bodyPr>
          <a:lstStyle/>
          <a:p>
            <a:pPr algn="ctr" fontAlgn="auto"/>
            <a:r>
              <a:rPr lang="en-US" altLang="ko-KR" dirty="0">
                <a:solidFill>
                  <a:srgbClr val="00B0EF"/>
                </a:solidFill>
                <a:latin typeface="나눔고딕" panose="020D0604000000000000" pitchFamily="50" charset="-127"/>
                <a:ea typeface="나눔고딕" panose="020D0604000000000000" pitchFamily="50" charset="-127"/>
              </a:rPr>
              <a:t>= to send</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cxnSp>
        <p:nvCxnSpPr>
          <p:cNvPr id="2" name="직선 연결선[R] 16">
            <a:extLst>
              <a:ext uri="{FF2B5EF4-FFF2-40B4-BE49-F238E27FC236}">
                <a16:creationId xmlns:a16="http://schemas.microsoft.com/office/drawing/2014/main" id="{185281AF-646D-2E94-B2F5-CE4D33EC63C8}"/>
              </a:ext>
            </a:extLst>
          </p:cNvPr>
          <p:cNvCxnSpPr>
            <a:cxnSpLocks/>
          </p:cNvCxnSpPr>
          <p:nvPr/>
        </p:nvCxnSpPr>
        <p:spPr>
          <a:xfrm>
            <a:off x="3102901" y="1714234"/>
            <a:ext cx="647166"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314247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그림 6" descr="직사각형, 스크린샷, 텍스트, 화이트보드이(가) 표시된 사진&#10;&#10;자동 생성된 설명">
            <a:extLst>
              <a:ext uri="{FF2B5EF4-FFF2-40B4-BE49-F238E27FC236}">
                <a16:creationId xmlns:a16="http://schemas.microsoft.com/office/drawing/2014/main" id="{986D7110-9D49-1DAA-4FE1-45547E5FDB12}"/>
              </a:ext>
            </a:extLst>
          </p:cNvPr>
          <p:cNvPicPr>
            <a:picLocks noGrp="1" noRot="1" noMove="1" noResize="1" noEditPoints="1" noAdjustHandles="1" noChangeArrowheads="1" noChangeShapeType="1" noCrop="1"/>
          </p:cNvPicPr>
          <p:nvPr/>
        </p:nvPicPr>
        <p:blipFill>
          <a:blip r:embed="rId3"/>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p:nvPr/>
        </p:nvSpPr>
        <p:spPr>
          <a:xfrm>
            <a:off x="1309281" y="614165"/>
            <a:ext cx="8652404" cy="5539978"/>
          </a:xfrm>
          <a:prstGeom prst="rect">
            <a:avLst/>
          </a:prstGeom>
          <a:noFill/>
        </p:spPr>
        <p:txBody>
          <a:bodyPr wrap="square" lIns="0" tIns="0" rIns="0" bIns="0" anchor="t">
            <a:spAutoFit/>
          </a:bodyPr>
          <a:lstStyle/>
          <a:p>
            <a:pPr>
              <a:lnSpc>
                <a:spcPct val="250000"/>
              </a:lnSpc>
            </a:pPr>
            <a:r>
              <a:rPr lang="en-US" altLang="ko-Kore-KR" sz="3600" b="1" spc="-100" dirty="0">
                <a:latin typeface="Calibri" panose="020F0502020204030204" pitchFamily="34" charset="0"/>
                <a:ea typeface="Noto Sans KR Medium" panose="020B0500000000000000" pitchFamily="34" charset="-128"/>
                <a:cs typeface="Calibri" panose="020F0502020204030204" pitchFamily="34" charset="0"/>
              </a:rPr>
              <a:t>Letters to Nature</a:t>
            </a:r>
          </a:p>
          <a:p>
            <a:pPr>
              <a:lnSpc>
                <a:spcPct val="250000"/>
              </a:lnSpc>
            </a:pPr>
            <a:r>
              <a:rPr lang="en-US" altLang="ko-Kore-KR" sz="3600" spc="-100" dirty="0">
                <a:latin typeface="Calibri" panose="020F0502020204030204" pitchFamily="34" charset="0"/>
                <a:ea typeface="Noto Sans KR Medium" panose="020B0500000000000000" pitchFamily="34" charset="-128"/>
                <a:cs typeface="Calibri" panose="020F0502020204030204" pitchFamily="34" charset="0"/>
              </a:rPr>
              <a:t>Dear Tree,</a:t>
            </a:r>
          </a:p>
          <a:p>
            <a:pPr>
              <a:lnSpc>
                <a:spcPct val="250000"/>
              </a:lnSpc>
            </a:pP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Whenever</a:t>
            </a:r>
            <a:r>
              <a:rPr lang="en-US" altLang="ko-Kore-KR" sz="3600" spc="-100" dirty="0">
                <a:latin typeface="Calibri" panose="020F0502020204030204" pitchFamily="34" charset="0"/>
                <a:ea typeface="Noto Sans KR Medium" panose="020B0500000000000000" pitchFamily="34" charset="-128"/>
                <a:cs typeface="Calibri" panose="020F0502020204030204" pitchFamily="34" charset="0"/>
              </a:rPr>
              <a:t> I walk past you</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00" dirty="0">
                <a:latin typeface="Calibri" panose="020F0502020204030204" pitchFamily="34" charset="0"/>
                <a:ea typeface="Noto Sans KR Medium" panose="020B0500000000000000" pitchFamily="34" charset="-128"/>
                <a:cs typeface="Calibri" panose="020F0502020204030204" pitchFamily="34" charset="0"/>
              </a:rPr>
              <a:t>, your beautiful leaves bring a smile to my face. </a:t>
            </a:r>
            <a:endParaRPr lang="en-US" altLang="ko-Kore-KR" sz="3600" spc="-10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6" name="TextBox 5">
            <a:extLst>
              <a:ext uri="{FF2B5EF4-FFF2-40B4-BE49-F238E27FC236}">
                <a16:creationId xmlns:a16="http://schemas.microsoft.com/office/drawing/2014/main" id="{28620FA1-6103-F188-A45B-F949BCEED94E}"/>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latin typeface="Calibri" panose="020F0502020204030204" pitchFamily="34" charset="0"/>
                <a:ea typeface="Calibri" panose="020F0502020204030204" pitchFamily="34" charset="0"/>
                <a:cs typeface="Calibri" panose="020F0502020204030204" pitchFamily="34" charset="0"/>
              </a:rPr>
              <a:t>p.61</a:t>
            </a:r>
            <a:endParaRPr lang="en-US" altLang="ko-Kore-KR" sz="16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78A0210F-33ED-4CC7-D81D-1422326A7E0C}"/>
              </a:ext>
            </a:extLst>
          </p:cNvPr>
          <p:cNvSpPr txBox="1"/>
          <p:nvPr/>
        </p:nvSpPr>
        <p:spPr>
          <a:xfrm>
            <a:off x="1196020" y="3683009"/>
            <a:ext cx="4967388" cy="369332"/>
          </a:xfrm>
          <a:prstGeom prst="rect">
            <a:avLst/>
          </a:prstGeom>
          <a:noFill/>
        </p:spPr>
        <p:txBody>
          <a:bodyPr wrap="square" anchor="ctr">
            <a:spAutoFit/>
          </a:bodyPr>
          <a:lstStyle/>
          <a:p>
            <a:pPr algn="ctr" fontAlgn="auto"/>
            <a:r>
              <a:rPr lang="ko-KR" altLang="en-US" dirty="0">
                <a:solidFill>
                  <a:srgbClr val="EB470C"/>
                </a:solidFill>
                <a:latin typeface="나눔고딕" panose="020D0604000000000000" pitchFamily="50" charset="-127"/>
                <a:ea typeface="나눔고딕" panose="020D0604000000000000" pitchFamily="50" charset="-127"/>
              </a:rPr>
              <a:t>복합관계부사</a:t>
            </a:r>
            <a:r>
              <a:rPr lang="en-US" altLang="ko-KR" dirty="0">
                <a:solidFill>
                  <a:srgbClr val="EB470C"/>
                </a:solidFill>
                <a:latin typeface="나눔고딕" panose="020D0604000000000000" pitchFamily="50" charset="-127"/>
                <a:ea typeface="나눔고딕" panose="020D0604000000000000" pitchFamily="50" charset="-127"/>
              </a:rPr>
              <a:t>(~</a:t>
            </a:r>
            <a:r>
              <a:rPr lang="ko-KR" altLang="en-US" dirty="0">
                <a:solidFill>
                  <a:srgbClr val="EB470C"/>
                </a:solidFill>
                <a:latin typeface="나눔고딕" panose="020D0604000000000000" pitchFamily="50" charset="-127"/>
                <a:ea typeface="나눔고딕" panose="020D0604000000000000" pitchFamily="50" charset="-127"/>
              </a:rPr>
              <a:t>할 때는 언제든지</a:t>
            </a:r>
            <a:r>
              <a:rPr lang="en-US" altLang="ko-KR" dirty="0">
                <a:solidFill>
                  <a:srgbClr val="EB470C"/>
                </a:solidFill>
                <a:latin typeface="나눔고딕" panose="020D0604000000000000" pitchFamily="50" charset="-127"/>
                <a:ea typeface="나눔고딕" panose="020D0604000000000000" pitchFamily="50" charset="-127"/>
              </a:rPr>
              <a:t>, ~</a:t>
            </a:r>
            <a:r>
              <a:rPr lang="ko-KR" altLang="en-US" dirty="0">
                <a:solidFill>
                  <a:srgbClr val="EB470C"/>
                </a:solidFill>
                <a:latin typeface="나눔고딕" panose="020D0604000000000000" pitchFamily="50" charset="-127"/>
                <a:ea typeface="나눔고딕" panose="020D0604000000000000" pitchFamily="50" charset="-127"/>
              </a:rPr>
              <a:t>할 때마다</a:t>
            </a:r>
            <a:r>
              <a:rPr lang="en-US" altLang="ko-KR" dirty="0">
                <a:solidFill>
                  <a:srgbClr val="EB470C"/>
                </a:solidFill>
                <a:latin typeface="나눔고딕" panose="020D0604000000000000" pitchFamily="50" charset="-127"/>
                <a:ea typeface="나눔고딕" panose="020D0604000000000000" pitchFamily="50" charset="-127"/>
              </a:rPr>
              <a:t>)</a:t>
            </a:r>
            <a:endParaRPr lang="ko-Kore-KR" altLang="en-US" dirty="0">
              <a:solidFill>
                <a:srgbClr val="EB470C"/>
              </a:solidFill>
              <a:latin typeface="나눔고딕" panose="020D0604000000000000" pitchFamily="50" charset="-127"/>
              <a:ea typeface="나눔고딕" panose="020D0604000000000000" pitchFamily="50" charset="-127"/>
            </a:endParaRPr>
          </a:p>
        </p:txBody>
      </p:sp>
      <p:sp>
        <p:nvSpPr>
          <p:cNvPr id="8" name="TextBox 7">
            <a:extLst>
              <a:ext uri="{FF2B5EF4-FFF2-40B4-BE49-F238E27FC236}">
                <a16:creationId xmlns:a16="http://schemas.microsoft.com/office/drawing/2014/main" id="{2B66B06F-1746-FE2C-6072-0867ECF87D1B}"/>
              </a:ext>
            </a:extLst>
          </p:cNvPr>
          <p:cNvSpPr txBox="1"/>
          <p:nvPr/>
        </p:nvSpPr>
        <p:spPr>
          <a:xfrm>
            <a:off x="1981716" y="4563415"/>
            <a:ext cx="3497781" cy="369332"/>
          </a:xfrm>
          <a:prstGeom prst="rect">
            <a:avLst/>
          </a:prstGeom>
          <a:noFill/>
        </p:spPr>
        <p:txBody>
          <a:bodyPr wrap="square" anchor="ctr">
            <a:spAutoFit/>
          </a:bodyPr>
          <a:lstStyle/>
          <a:p>
            <a:pPr algn="ctr" fontAlgn="auto"/>
            <a:r>
              <a:rPr lang="ko-KR" altLang="en-US" dirty="0">
                <a:solidFill>
                  <a:srgbClr val="00B0EF"/>
                </a:solidFill>
                <a:latin typeface="나눔고딕" panose="020D0604000000000000" pitchFamily="50" charset="-127"/>
                <a:ea typeface="나눔고딕" panose="020D0604000000000000" pitchFamily="50" charset="-127"/>
              </a:rPr>
              <a:t>복합관계부사절</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cxnSp>
        <p:nvCxnSpPr>
          <p:cNvPr id="2" name="직선 연결선[R] 16">
            <a:extLst>
              <a:ext uri="{FF2B5EF4-FFF2-40B4-BE49-F238E27FC236}">
                <a16:creationId xmlns:a16="http://schemas.microsoft.com/office/drawing/2014/main" id="{4470EE92-7606-4218-6EFD-CD92F26FE3D9}"/>
              </a:ext>
            </a:extLst>
          </p:cNvPr>
          <p:cNvCxnSpPr>
            <a:cxnSpLocks/>
          </p:cNvCxnSpPr>
          <p:nvPr/>
        </p:nvCxnSpPr>
        <p:spPr>
          <a:xfrm>
            <a:off x="1484885" y="4549244"/>
            <a:ext cx="1669281"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4" name="직선 연결선[R] 16">
            <a:extLst>
              <a:ext uri="{FF2B5EF4-FFF2-40B4-BE49-F238E27FC236}">
                <a16:creationId xmlns:a16="http://schemas.microsoft.com/office/drawing/2014/main" id="{4470EE92-7606-4218-6EFD-CD92F26FE3D9}"/>
              </a:ext>
            </a:extLst>
          </p:cNvPr>
          <p:cNvCxnSpPr>
            <a:cxnSpLocks/>
          </p:cNvCxnSpPr>
          <p:nvPr/>
        </p:nvCxnSpPr>
        <p:spPr>
          <a:xfrm>
            <a:off x="1284713" y="5899226"/>
            <a:ext cx="945602"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0" name="직선 연결선[R] 16">
            <a:extLst>
              <a:ext uri="{FF2B5EF4-FFF2-40B4-BE49-F238E27FC236}">
                <a16:creationId xmlns:a16="http://schemas.microsoft.com/office/drawing/2014/main" id="{4470EE92-7606-4218-6EFD-CD92F26FE3D9}"/>
              </a:ext>
            </a:extLst>
          </p:cNvPr>
          <p:cNvCxnSpPr>
            <a:cxnSpLocks/>
          </p:cNvCxnSpPr>
          <p:nvPr/>
        </p:nvCxnSpPr>
        <p:spPr>
          <a:xfrm>
            <a:off x="3580814" y="5885056"/>
            <a:ext cx="429076"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12" name="TextBox 11">
            <a:extLst>
              <a:ext uri="{FF2B5EF4-FFF2-40B4-BE49-F238E27FC236}">
                <a16:creationId xmlns:a16="http://schemas.microsoft.com/office/drawing/2014/main" id="{17790C5C-4420-0199-56E5-639CA45EC440}"/>
              </a:ext>
            </a:extLst>
          </p:cNvPr>
          <p:cNvSpPr txBox="1"/>
          <p:nvPr/>
        </p:nvSpPr>
        <p:spPr>
          <a:xfrm>
            <a:off x="512109" y="5885056"/>
            <a:ext cx="4967388" cy="369332"/>
          </a:xfrm>
          <a:prstGeom prst="rect">
            <a:avLst/>
          </a:prstGeom>
          <a:noFill/>
        </p:spPr>
        <p:txBody>
          <a:bodyPr wrap="square" anchor="ctr">
            <a:spAutoFit/>
          </a:bodyPr>
          <a:lstStyle/>
          <a:p>
            <a:pPr algn="ctr" fontAlgn="auto"/>
            <a:r>
              <a:rPr lang="en-US" altLang="ko-KR" dirty="0">
                <a:solidFill>
                  <a:srgbClr val="EB470C"/>
                </a:solidFill>
                <a:latin typeface="나눔고딕" panose="020D0604000000000000" pitchFamily="50" charset="-127"/>
                <a:ea typeface="나눔고딕" panose="020D0604000000000000" pitchFamily="50" charset="-127"/>
              </a:rPr>
              <a:t>bring A to B: A</a:t>
            </a:r>
            <a:r>
              <a:rPr lang="ko-KR" altLang="en-US" dirty="0">
                <a:solidFill>
                  <a:srgbClr val="EB470C"/>
                </a:solidFill>
                <a:latin typeface="나눔고딕" panose="020D0604000000000000" pitchFamily="50" charset="-127"/>
                <a:ea typeface="나눔고딕" panose="020D0604000000000000" pitchFamily="50" charset="-127"/>
              </a:rPr>
              <a:t>를 </a:t>
            </a:r>
            <a:r>
              <a:rPr lang="en-US" altLang="ko-KR" dirty="0">
                <a:solidFill>
                  <a:srgbClr val="EB470C"/>
                </a:solidFill>
                <a:latin typeface="나눔고딕" panose="020D0604000000000000" pitchFamily="50" charset="-127"/>
                <a:ea typeface="나눔고딕" panose="020D0604000000000000" pitchFamily="50" charset="-127"/>
              </a:rPr>
              <a:t>B</a:t>
            </a:r>
            <a:r>
              <a:rPr lang="ko-KR" altLang="en-US" dirty="0">
                <a:solidFill>
                  <a:srgbClr val="EB470C"/>
                </a:solidFill>
                <a:latin typeface="나눔고딕" panose="020D0604000000000000" pitchFamily="50" charset="-127"/>
                <a:ea typeface="나눔고딕" panose="020D0604000000000000" pitchFamily="50" charset="-127"/>
              </a:rPr>
              <a:t>에게 가져오다</a:t>
            </a:r>
            <a:endParaRPr lang="ko-Kore-KR" altLang="en-US" dirty="0">
              <a:solidFill>
                <a:srgbClr val="EB470C"/>
              </a:solidFill>
              <a:latin typeface="나눔고딕" panose="020D0604000000000000" pitchFamily="50" charset="-127"/>
              <a:ea typeface="나눔고딕" panose="020D0604000000000000" pitchFamily="50" charset="-127"/>
            </a:endParaRPr>
          </a:p>
        </p:txBody>
      </p:sp>
    </p:spTree>
    <p:extLst>
      <p:ext uri="{BB962C8B-B14F-4D97-AF65-F5344CB8AC3E}">
        <p14:creationId xmlns:p14="http://schemas.microsoft.com/office/powerpoint/2010/main" val="8499190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A message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that </a:t>
            </a:r>
            <a:r>
              <a:rPr lang="en-US" altLang="ko-Kore-KR" sz="3600" spc="-150" dirty="0">
                <a:solidFill>
                  <a:srgbClr val="4BB053"/>
                </a:solidFill>
                <a:latin typeface="Calibri" panose="020F0502020204030204" pitchFamily="34" charset="0"/>
                <a:ea typeface="Noto Sans KR Medium" panose="020B0500000000000000" pitchFamily="34" charset="-128"/>
                <a:cs typeface="Calibri" panose="020F0502020204030204" pitchFamily="34" charset="0"/>
              </a:rPr>
              <a:t>was sent </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all the way from Russia</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said, “</a:t>
            </a: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When</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I read about this wonderful project, I was inspired to write to you, </a:t>
            </a: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even</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a:t>
            </a: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though</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I live thousands of miles away.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p.64</a:t>
            </a:r>
          </a:p>
        </p:txBody>
      </p:sp>
      <p:sp>
        <p:nvSpPr>
          <p:cNvPr id="6" name="TextBox 5">
            <a:extLst>
              <a:ext uri="{FF2B5EF4-FFF2-40B4-BE49-F238E27FC236}">
                <a16:creationId xmlns:a16="http://schemas.microsoft.com/office/drawing/2014/main" id="{78A0210F-33ED-4CC7-D81D-1422326A7E0C}"/>
              </a:ext>
            </a:extLst>
          </p:cNvPr>
          <p:cNvSpPr txBox="1"/>
          <p:nvPr/>
        </p:nvSpPr>
        <p:spPr>
          <a:xfrm>
            <a:off x="2075218" y="3045970"/>
            <a:ext cx="1579083" cy="369332"/>
          </a:xfrm>
          <a:prstGeom prst="rect">
            <a:avLst/>
          </a:prstGeom>
          <a:noFill/>
        </p:spPr>
        <p:txBody>
          <a:bodyPr wrap="square" anchor="ctr">
            <a:spAutoFit/>
          </a:bodyPr>
          <a:lstStyle/>
          <a:p>
            <a:pPr algn="ctr" fontAlgn="auto"/>
            <a:r>
              <a:rPr lang="ko-KR" altLang="en-US" dirty="0">
                <a:solidFill>
                  <a:srgbClr val="EB470C"/>
                </a:solidFill>
                <a:latin typeface="나눔고딕" panose="020D0604000000000000" pitchFamily="50" charset="-127"/>
                <a:ea typeface="나눔고딕" panose="020D0604000000000000" pitchFamily="50" charset="-127"/>
              </a:rPr>
              <a:t>접속사</a:t>
            </a:r>
            <a:r>
              <a:rPr lang="en-US" altLang="ko-KR" dirty="0">
                <a:solidFill>
                  <a:srgbClr val="EB470C"/>
                </a:solidFill>
                <a:latin typeface="나눔고딕" panose="020D0604000000000000" pitchFamily="50" charset="-127"/>
                <a:ea typeface="나눔고딕" panose="020D0604000000000000" pitchFamily="50" charset="-127"/>
              </a:rPr>
              <a:t>(~</a:t>
            </a:r>
            <a:r>
              <a:rPr lang="ko-KR" altLang="en-US" dirty="0">
                <a:solidFill>
                  <a:srgbClr val="EB470C"/>
                </a:solidFill>
                <a:latin typeface="나눔고딕" panose="020D0604000000000000" pitchFamily="50" charset="-127"/>
                <a:ea typeface="나눔고딕" panose="020D0604000000000000" pitchFamily="50" charset="-127"/>
              </a:rPr>
              <a:t>할 때</a:t>
            </a:r>
            <a:r>
              <a:rPr lang="en-US" altLang="ko-KR" dirty="0">
                <a:solidFill>
                  <a:srgbClr val="EB470C"/>
                </a:solidFill>
                <a:latin typeface="나눔고딕" panose="020D0604000000000000" pitchFamily="50" charset="-127"/>
                <a:ea typeface="나눔고딕" panose="020D0604000000000000" pitchFamily="50" charset="-127"/>
              </a:rPr>
              <a:t>) </a:t>
            </a:r>
            <a:endParaRPr lang="ko-Kore-KR" altLang="en-US" dirty="0">
              <a:solidFill>
                <a:srgbClr val="EB470C"/>
              </a:solidFill>
              <a:latin typeface="나눔고딕" panose="020D0604000000000000" pitchFamily="50" charset="-127"/>
              <a:ea typeface="나눔고딕" panose="020D0604000000000000" pitchFamily="50" charset="-127"/>
            </a:endParaRPr>
          </a:p>
        </p:txBody>
      </p:sp>
      <p:sp>
        <p:nvSpPr>
          <p:cNvPr id="7" name="TextBox 6">
            <a:extLst>
              <a:ext uri="{FF2B5EF4-FFF2-40B4-BE49-F238E27FC236}">
                <a16:creationId xmlns:a16="http://schemas.microsoft.com/office/drawing/2014/main" id="{78A0210F-33ED-4CC7-D81D-1422326A7E0C}"/>
              </a:ext>
            </a:extLst>
          </p:cNvPr>
          <p:cNvSpPr txBox="1"/>
          <p:nvPr/>
        </p:nvSpPr>
        <p:spPr>
          <a:xfrm>
            <a:off x="4901452" y="4520644"/>
            <a:ext cx="4431870" cy="369332"/>
          </a:xfrm>
          <a:prstGeom prst="rect">
            <a:avLst/>
          </a:prstGeom>
          <a:noFill/>
        </p:spPr>
        <p:txBody>
          <a:bodyPr wrap="square" anchor="ctr">
            <a:spAutoFit/>
          </a:bodyPr>
          <a:lstStyle/>
          <a:p>
            <a:pPr algn="ctr" fontAlgn="auto"/>
            <a:r>
              <a:rPr lang="ko-KR" altLang="en-US" dirty="0">
                <a:solidFill>
                  <a:srgbClr val="EB470C"/>
                </a:solidFill>
                <a:latin typeface="나눔고딕" panose="020D0604000000000000" pitchFamily="50" charset="-127"/>
                <a:ea typeface="나눔고딕" panose="020D0604000000000000" pitchFamily="50" charset="-127"/>
              </a:rPr>
              <a:t>접속사</a:t>
            </a:r>
            <a:r>
              <a:rPr lang="en-US" altLang="ko-KR" dirty="0">
                <a:solidFill>
                  <a:srgbClr val="EB470C"/>
                </a:solidFill>
                <a:latin typeface="나눔고딕" panose="020D0604000000000000" pitchFamily="50" charset="-127"/>
                <a:ea typeface="나눔고딕" panose="020D0604000000000000" pitchFamily="50" charset="-127"/>
              </a:rPr>
              <a:t>(</a:t>
            </a:r>
            <a:r>
              <a:rPr lang="ko-KR" altLang="en-US" dirty="0">
                <a:solidFill>
                  <a:srgbClr val="EB470C"/>
                </a:solidFill>
                <a:latin typeface="나눔고딕" panose="020D0604000000000000" pitchFamily="50" charset="-127"/>
                <a:ea typeface="나눔고딕" panose="020D0604000000000000" pitchFamily="50" charset="-127"/>
              </a:rPr>
              <a:t>비록 </a:t>
            </a:r>
            <a:r>
              <a:rPr lang="en-US" altLang="ko-KR" dirty="0">
                <a:solidFill>
                  <a:srgbClr val="EB470C"/>
                </a:solidFill>
                <a:latin typeface="나눔고딕" panose="020D0604000000000000" pitchFamily="50" charset="-127"/>
                <a:ea typeface="나눔고딕" panose="020D0604000000000000" pitchFamily="50" charset="-127"/>
              </a:rPr>
              <a:t>~</a:t>
            </a:r>
            <a:r>
              <a:rPr lang="ko-KR" altLang="en-US" dirty="0">
                <a:solidFill>
                  <a:srgbClr val="EB470C"/>
                </a:solidFill>
                <a:latin typeface="나눔고딕" panose="020D0604000000000000" pitchFamily="50" charset="-127"/>
                <a:ea typeface="나눔고딕" panose="020D0604000000000000" pitchFamily="50" charset="-127"/>
              </a:rPr>
              <a:t>이지만</a:t>
            </a:r>
            <a:r>
              <a:rPr lang="en-US" altLang="ko-KR" dirty="0">
                <a:solidFill>
                  <a:srgbClr val="EB470C"/>
                </a:solidFill>
                <a:latin typeface="나눔고딕" panose="020D0604000000000000" pitchFamily="50" charset="-127"/>
                <a:ea typeface="나눔고딕" panose="020D0604000000000000" pitchFamily="50" charset="-127"/>
              </a:rPr>
              <a:t>, ~</a:t>
            </a:r>
            <a:r>
              <a:rPr lang="ko-KR" altLang="en-US" dirty="0">
                <a:solidFill>
                  <a:srgbClr val="EB470C"/>
                </a:solidFill>
                <a:latin typeface="나눔고딕" panose="020D0604000000000000" pitchFamily="50" charset="-127"/>
                <a:ea typeface="나눔고딕" panose="020D0604000000000000" pitchFamily="50" charset="-127"/>
              </a:rPr>
              <a:t>에도 불구하고</a:t>
            </a:r>
            <a:r>
              <a:rPr lang="en-US" altLang="ko-KR" dirty="0">
                <a:solidFill>
                  <a:srgbClr val="EB470C"/>
                </a:solidFill>
                <a:latin typeface="나눔고딕" panose="020D0604000000000000" pitchFamily="50" charset="-127"/>
                <a:ea typeface="나눔고딕" panose="020D0604000000000000" pitchFamily="50" charset="-127"/>
              </a:rPr>
              <a:t>) </a:t>
            </a:r>
            <a:endParaRPr lang="ko-Kore-KR" altLang="en-US" dirty="0">
              <a:solidFill>
                <a:srgbClr val="EB470C"/>
              </a:solidFill>
              <a:latin typeface="나눔고딕" panose="020D0604000000000000" pitchFamily="50" charset="-127"/>
              <a:ea typeface="나눔고딕" panose="020D0604000000000000" pitchFamily="50" charset="-127"/>
            </a:endParaRPr>
          </a:p>
        </p:txBody>
      </p:sp>
      <p:sp>
        <p:nvSpPr>
          <p:cNvPr id="8" name="TextBox 7">
            <a:extLst>
              <a:ext uri="{FF2B5EF4-FFF2-40B4-BE49-F238E27FC236}">
                <a16:creationId xmlns:a16="http://schemas.microsoft.com/office/drawing/2014/main" id="{FF89DC89-6415-D5E0-D609-CA2D98D7BDF2}"/>
              </a:ext>
            </a:extLst>
          </p:cNvPr>
          <p:cNvSpPr txBox="1"/>
          <p:nvPr/>
        </p:nvSpPr>
        <p:spPr>
          <a:xfrm>
            <a:off x="2864760" y="1701312"/>
            <a:ext cx="2660306" cy="369332"/>
          </a:xfrm>
          <a:prstGeom prst="rect">
            <a:avLst/>
          </a:prstGeom>
          <a:noFill/>
        </p:spPr>
        <p:txBody>
          <a:bodyPr wrap="square" anchor="ctr">
            <a:spAutoFit/>
          </a:bodyPr>
          <a:lstStyle/>
          <a:p>
            <a:pPr algn="ctr" fontAlgn="auto"/>
            <a:r>
              <a:rPr lang="ko-KR" altLang="en-US" dirty="0">
                <a:solidFill>
                  <a:srgbClr val="00B0EF"/>
                </a:solidFill>
                <a:latin typeface="나눔고딕" panose="020D0604000000000000" pitchFamily="50" charset="-127"/>
                <a:ea typeface="나눔고딕" panose="020D0604000000000000" pitchFamily="50" charset="-127"/>
              </a:rPr>
              <a:t>주격 관계대명사절</a:t>
            </a:r>
            <a:endParaRPr lang="ko-Kore-KR" altLang="en-US" dirty="0">
              <a:solidFill>
                <a:srgbClr val="00B0EF"/>
              </a:solidFill>
              <a:effectLst/>
              <a:latin typeface="나눔고딕" panose="020D0604000000000000" pitchFamily="50" charset="-127"/>
              <a:ea typeface="나눔고딕" panose="020D0604000000000000" pitchFamily="50" charset="-127"/>
            </a:endParaRPr>
          </a:p>
        </p:txBody>
      </p:sp>
      <p:grpSp>
        <p:nvGrpSpPr>
          <p:cNvPr id="9" name="그룹 8">
            <a:extLst>
              <a:ext uri="{FF2B5EF4-FFF2-40B4-BE49-F238E27FC236}">
                <a16:creationId xmlns:a16="http://schemas.microsoft.com/office/drawing/2014/main" id="{64907BEE-6D48-D74E-1663-46A7EE5224C0}"/>
              </a:ext>
            </a:extLst>
          </p:cNvPr>
          <p:cNvGrpSpPr/>
          <p:nvPr/>
        </p:nvGrpSpPr>
        <p:grpSpPr>
          <a:xfrm>
            <a:off x="2309992" y="1008879"/>
            <a:ext cx="1302784" cy="217090"/>
            <a:chOff x="5508624" y="975874"/>
            <a:chExt cx="594000" cy="217090"/>
          </a:xfrm>
        </p:grpSpPr>
        <p:cxnSp>
          <p:nvCxnSpPr>
            <p:cNvPr id="10" name="직선 연결선[R] 9">
              <a:extLst>
                <a:ext uri="{FF2B5EF4-FFF2-40B4-BE49-F238E27FC236}">
                  <a16:creationId xmlns:a16="http://schemas.microsoft.com/office/drawing/2014/main" id="{4E717E57-F59D-65E1-9792-3A383E394301}"/>
                </a:ext>
              </a:extLst>
            </p:cNvPr>
            <p:cNvCxnSpPr>
              <a:cxnSpLocks/>
            </p:cNvCxnSpPr>
            <p:nvPr/>
          </p:nvCxnSpPr>
          <p:spPr>
            <a:xfrm>
              <a:off x="6089650" y="975874"/>
              <a:ext cx="0" cy="206277"/>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2" name="직선 연결선[R] 15">
              <a:extLst>
                <a:ext uri="{FF2B5EF4-FFF2-40B4-BE49-F238E27FC236}">
                  <a16:creationId xmlns:a16="http://schemas.microsoft.com/office/drawing/2014/main" id="{EECA0557-801C-9433-84D3-06D38C13C043}"/>
                </a:ext>
              </a:extLst>
            </p:cNvPr>
            <p:cNvCxnSpPr>
              <a:cxnSpLocks/>
            </p:cNvCxnSpPr>
            <p:nvPr/>
          </p:nvCxnSpPr>
          <p:spPr>
            <a:xfrm>
              <a:off x="5508624" y="981374"/>
              <a:ext cx="594000"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3" name="직선 연결선[R] 19">
              <a:extLst>
                <a:ext uri="{FF2B5EF4-FFF2-40B4-BE49-F238E27FC236}">
                  <a16:creationId xmlns:a16="http://schemas.microsoft.com/office/drawing/2014/main" id="{28662B07-AFBD-31E3-233C-774C5D5AA958}"/>
                </a:ext>
              </a:extLst>
            </p:cNvPr>
            <p:cNvCxnSpPr>
              <a:cxnSpLocks/>
            </p:cNvCxnSpPr>
            <p:nvPr/>
          </p:nvCxnSpPr>
          <p:spPr>
            <a:xfrm flipV="1">
              <a:off x="5512272" y="981374"/>
              <a:ext cx="0" cy="211590"/>
            </a:xfrm>
            <a:prstGeom prst="line">
              <a:avLst/>
            </a:prstGeom>
            <a:ln w="25400" cap="sq">
              <a:solidFill>
                <a:srgbClr val="00B0EF"/>
              </a:solidFill>
              <a:miter lim="800000"/>
              <a:headEnd type="arrow" w="lg" len="med"/>
            </a:ln>
          </p:spPr>
          <p:style>
            <a:lnRef idx="2">
              <a:schemeClr val="accent1"/>
            </a:lnRef>
            <a:fillRef idx="0">
              <a:schemeClr val="accent1"/>
            </a:fillRef>
            <a:effectRef idx="1">
              <a:schemeClr val="accent1"/>
            </a:effectRef>
            <a:fontRef idx="minor">
              <a:schemeClr val="tx1"/>
            </a:fontRef>
          </p:style>
        </p:cxnSp>
      </p:grpSp>
      <p:cxnSp>
        <p:nvCxnSpPr>
          <p:cNvPr id="14" name="직선 연결선[R] 16">
            <a:extLst>
              <a:ext uri="{FF2B5EF4-FFF2-40B4-BE49-F238E27FC236}">
                <a16:creationId xmlns:a16="http://schemas.microsoft.com/office/drawing/2014/main" id="{4470EE92-7606-4218-6EFD-CD92F26FE3D9}"/>
              </a:ext>
            </a:extLst>
          </p:cNvPr>
          <p:cNvCxnSpPr>
            <a:cxnSpLocks/>
          </p:cNvCxnSpPr>
          <p:nvPr/>
        </p:nvCxnSpPr>
        <p:spPr>
          <a:xfrm flipV="1">
            <a:off x="1218039" y="1694848"/>
            <a:ext cx="1872000"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15" name="TextBox 14">
            <a:extLst>
              <a:ext uri="{FF2B5EF4-FFF2-40B4-BE49-F238E27FC236}">
                <a16:creationId xmlns:a16="http://schemas.microsoft.com/office/drawing/2014/main" id="{3368EE0B-51A7-CB3D-4B21-916C2AD9A35E}"/>
              </a:ext>
            </a:extLst>
          </p:cNvPr>
          <p:cNvSpPr txBox="1"/>
          <p:nvPr/>
        </p:nvSpPr>
        <p:spPr>
          <a:xfrm>
            <a:off x="3803802" y="935990"/>
            <a:ext cx="1733934" cy="369332"/>
          </a:xfrm>
          <a:prstGeom prst="rect">
            <a:avLst/>
          </a:prstGeom>
          <a:noFill/>
        </p:spPr>
        <p:txBody>
          <a:bodyPr wrap="square" anchor="ctr">
            <a:spAutoFit/>
          </a:bodyPr>
          <a:lstStyle/>
          <a:p>
            <a:pPr algn="ctr" fontAlgn="auto"/>
            <a:r>
              <a:rPr lang="ko-KR" altLang="en-US" dirty="0">
                <a:solidFill>
                  <a:srgbClr val="4BB053"/>
                </a:solidFill>
                <a:latin typeface="나눔고딕" panose="020D0604000000000000" pitchFamily="50" charset="-127"/>
                <a:ea typeface="나눔고딕" panose="020D0604000000000000" pitchFamily="50" charset="-127"/>
              </a:rPr>
              <a:t>수동태 </a:t>
            </a:r>
            <a:endParaRPr lang="en-US" altLang="ko-KR" dirty="0">
              <a:solidFill>
                <a:srgbClr val="4BB053"/>
              </a:solidFill>
              <a:effectLst/>
              <a:latin typeface="나눔고딕" panose="020D0604000000000000" pitchFamily="50" charset="-127"/>
              <a:ea typeface="나눔고딕" panose="020D0604000000000000" pitchFamily="50" charset="-127"/>
            </a:endParaRPr>
          </a:p>
        </p:txBody>
      </p:sp>
      <p:cxnSp>
        <p:nvCxnSpPr>
          <p:cNvPr id="16" name="직선 연결선[R] 16">
            <a:extLst>
              <a:ext uri="{FF2B5EF4-FFF2-40B4-BE49-F238E27FC236}">
                <a16:creationId xmlns:a16="http://schemas.microsoft.com/office/drawing/2014/main" id="{4470EE92-7606-4218-6EFD-CD92F26FE3D9}"/>
              </a:ext>
            </a:extLst>
          </p:cNvPr>
          <p:cNvCxnSpPr>
            <a:cxnSpLocks/>
          </p:cNvCxnSpPr>
          <p:nvPr/>
        </p:nvCxnSpPr>
        <p:spPr>
          <a:xfrm flipV="1">
            <a:off x="1265018" y="4435611"/>
            <a:ext cx="2088000"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17" name="TextBox 16">
            <a:extLst>
              <a:ext uri="{FF2B5EF4-FFF2-40B4-BE49-F238E27FC236}">
                <a16:creationId xmlns:a16="http://schemas.microsoft.com/office/drawing/2014/main" id="{FF89DC89-6415-D5E0-D609-CA2D98D7BDF2}"/>
              </a:ext>
            </a:extLst>
          </p:cNvPr>
          <p:cNvSpPr txBox="1"/>
          <p:nvPr/>
        </p:nvSpPr>
        <p:spPr>
          <a:xfrm>
            <a:off x="981146" y="4525707"/>
            <a:ext cx="2660306" cy="369332"/>
          </a:xfrm>
          <a:prstGeom prst="rect">
            <a:avLst/>
          </a:prstGeom>
          <a:noFill/>
        </p:spPr>
        <p:txBody>
          <a:bodyPr wrap="square" anchor="ctr">
            <a:spAutoFit/>
          </a:bodyPr>
          <a:lstStyle/>
          <a:p>
            <a:pPr algn="ctr" fontAlgn="auto"/>
            <a:r>
              <a:rPr lang="ko-KR" altLang="en-US" dirty="0">
                <a:solidFill>
                  <a:srgbClr val="00B0EF"/>
                </a:solidFill>
                <a:latin typeface="나눔고딕" panose="020D0604000000000000" pitchFamily="50" charset="-127"/>
                <a:ea typeface="나눔고딕" panose="020D0604000000000000" pitchFamily="50" charset="-127"/>
              </a:rPr>
              <a:t>수동태 </a:t>
            </a:r>
            <a:endParaRPr lang="ko-Kore-KR" altLang="en-US" dirty="0">
              <a:solidFill>
                <a:srgbClr val="00B0EF"/>
              </a:solidFill>
              <a:effectLst/>
              <a:latin typeface="나눔고딕" panose="020D0604000000000000" pitchFamily="50" charset="-127"/>
              <a:ea typeface="나눔고딕" panose="020D0604000000000000" pitchFamily="50" charset="-127"/>
            </a:endParaRPr>
          </a:p>
        </p:txBody>
      </p:sp>
      <p:cxnSp>
        <p:nvCxnSpPr>
          <p:cNvPr id="2" name="직선 연결선[R] 16">
            <a:extLst>
              <a:ext uri="{FF2B5EF4-FFF2-40B4-BE49-F238E27FC236}">
                <a16:creationId xmlns:a16="http://schemas.microsoft.com/office/drawing/2014/main" id="{6F570685-FFC6-B546-5B9A-8183223E4C96}"/>
              </a:ext>
            </a:extLst>
          </p:cNvPr>
          <p:cNvCxnSpPr>
            <a:cxnSpLocks/>
          </p:cNvCxnSpPr>
          <p:nvPr/>
        </p:nvCxnSpPr>
        <p:spPr>
          <a:xfrm>
            <a:off x="4003200" y="1645549"/>
            <a:ext cx="1521866"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9" name="직선 연결선[R] 16">
            <a:extLst>
              <a:ext uri="{FF2B5EF4-FFF2-40B4-BE49-F238E27FC236}">
                <a16:creationId xmlns:a16="http://schemas.microsoft.com/office/drawing/2014/main" id="{A29E74ED-88DA-EF23-E205-25E5FF37A039}"/>
              </a:ext>
            </a:extLst>
          </p:cNvPr>
          <p:cNvCxnSpPr>
            <a:cxnSpLocks/>
          </p:cNvCxnSpPr>
          <p:nvPr/>
        </p:nvCxnSpPr>
        <p:spPr>
          <a:xfrm>
            <a:off x="2222049" y="3045970"/>
            <a:ext cx="1130969"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21" name="직선 연결선[R] 16">
            <a:extLst>
              <a:ext uri="{FF2B5EF4-FFF2-40B4-BE49-F238E27FC236}">
                <a16:creationId xmlns:a16="http://schemas.microsoft.com/office/drawing/2014/main" id="{0D0E3CD7-88D9-3312-4A72-82EB07D2E1E1}"/>
              </a:ext>
            </a:extLst>
          </p:cNvPr>
          <p:cNvCxnSpPr>
            <a:cxnSpLocks/>
          </p:cNvCxnSpPr>
          <p:nvPr/>
        </p:nvCxnSpPr>
        <p:spPr>
          <a:xfrm>
            <a:off x="6006660" y="4402598"/>
            <a:ext cx="2181843"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170207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59999" y="540000"/>
            <a:ext cx="8420331" cy="5539978"/>
          </a:xfrm>
          <a:prstGeom prst="rect">
            <a:avLst/>
          </a:prstGeom>
          <a:noFill/>
        </p:spPr>
        <p:txBody>
          <a:bodyPr wrap="square" lIns="0" tIns="0" rIns="0" bIns="0" anchor="t">
            <a:spAutoFit/>
          </a:bodyPr>
          <a:lstStyle/>
          <a:p>
            <a:pPr>
              <a:lnSpc>
                <a:spcPct val="250000"/>
              </a:lnSpc>
            </a:pP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Although</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we are separated by a great distance, we share the same planet and the same environment. Perhaps one day we will meet. Until then, I hope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you can stay healthy and strong</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p.64</a:t>
            </a:r>
          </a:p>
        </p:txBody>
      </p:sp>
      <p:sp>
        <p:nvSpPr>
          <p:cNvPr id="5" name="TextBox 4">
            <a:extLst>
              <a:ext uri="{FF2B5EF4-FFF2-40B4-BE49-F238E27FC236}">
                <a16:creationId xmlns:a16="http://schemas.microsoft.com/office/drawing/2014/main" id="{78A0210F-33ED-4CC7-D81D-1422326A7E0C}"/>
              </a:ext>
            </a:extLst>
          </p:cNvPr>
          <p:cNvSpPr txBox="1"/>
          <p:nvPr/>
        </p:nvSpPr>
        <p:spPr>
          <a:xfrm>
            <a:off x="862490" y="1714236"/>
            <a:ext cx="2447271" cy="369332"/>
          </a:xfrm>
          <a:prstGeom prst="rect">
            <a:avLst/>
          </a:prstGeom>
          <a:noFill/>
        </p:spPr>
        <p:txBody>
          <a:bodyPr wrap="square" anchor="ctr">
            <a:spAutoFit/>
          </a:bodyPr>
          <a:lstStyle/>
          <a:p>
            <a:pPr algn="ctr" fontAlgn="auto"/>
            <a:r>
              <a:rPr lang="ko-KR" altLang="en-US" dirty="0">
                <a:solidFill>
                  <a:srgbClr val="EB470C"/>
                </a:solidFill>
                <a:latin typeface="나눔고딕" panose="020D0604000000000000" pitchFamily="50" charset="-127"/>
                <a:ea typeface="나눔고딕" panose="020D0604000000000000" pitchFamily="50" charset="-127"/>
              </a:rPr>
              <a:t>접속사</a:t>
            </a:r>
            <a:r>
              <a:rPr lang="en-US" altLang="ko-KR" dirty="0">
                <a:solidFill>
                  <a:srgbClr val="EB470C"/>
                </a:solidFill>
                <a:latin typeface="나눔고딕" panose="020D0604000000000000" pitchFamily="50" charset="-127"/>
                <a:ea typeface="나눔고딕" panose="020D0604000000000000" pitchFamily="50" charset="-127"/>
              </a:rPr>
              <a:t>(~</a:t>
            </a:r>
            <a:r>
              <a:rPr lang="ko-KR" altLang="en-US" dirty="0">
                <a:solidFill>
                  <a:srgbClr val="EB470C"/>
                </a:solidFill>
                <a:latin typeface="나눔고딕" panose="020D0604000000000000" pitchFamily="50" charset="-127"/>
                <a:ea typeface="나눔고딕" panose="020D0604000000000000" pitchFamily="50" charset="-127"/>
              </a:rPr>
              <a:t>이긴 하지만</a:t>
            </a:r>
            <a:r>
              <a:rPr lang="en-US" altLang="ko-KR" dirty="0">
                <a:solidFill>
                  <a:srgbClr val="EB470C"/>
                </a:solidFill>
                <a:latin typeface="나눔고딕" panose="020D0604000000000000" pitchFamily="50" charset="-127"/>
                <a:ea typeface="나눔고딕" panose="020D0604000000000000" pitchFamily="50" charset="-127"/>
              </a:rPr>
              <a:t>)</a:t>
            </a:r>
            <a:endParaRPr lang="ko-Kore-KR" altLang="en-US" dirty="0">
              <a:solidFill>
                <a:srgbClr val="EB470C"/>
              </a:solidFill>
              <a:latin typeface="나눔고딕" panose="020D0604000000000000" pitchFamily="50" charset="-127"/>
              <a:ea typeface="나눔고딕" panose="020D0604000000000000" pitchFamily="50" charset="-127"/>
            </a:endParaRPr>
          </a:p>
        </p:txBody>
      </p:sp>
      <p:sp>
        <p:nvSpPr>
          <p:cNvPr id="6" name="TextBox 5">
            <a:extLst>
              <a:ext uri="{FF2B5EF4-FFF2-40B4-BE49-F238E27FC236}">
                <a16:creationId xmlns:a16="http://schemas.microsoft.com/office/drawing/2014/main" id="{416695F2-9951-E1F8-8A23-BB93C1DD1002}"/>
              </a:ext>
            </a:extLst>
          </p:cNvPr>
          <p:cNvSpPr txBox="1"/>
          <p:nvPr/>
        </p:nvSpPr>
        <p:spPr>
          <a:xfrm>
            <a:off x="2700782" y="5868417"/>
            <a:ext cx="1601206" cy="369332"/>
          </a:xfrm>
          <a:prstGeom prst="rect">
            <a:avLst/>
          </a:prstGeom>
          <a:noFill/>
        </p:spPr>
        <p:txBody>
          <a:bodyPr wrap="square" anchor="ctr">
            <a:spAutoFit/>
          </a:bodyPr>
          <a:lstStyle/>
          <a:p>
            <a:pPr algn="ctr" fontAlgn="auto"/>
            <a:r>
              <a:rPr lang="en-US" altLang="ko-KR" dirty="0">
                <a:solidFill>
                  <a:srgbClr val="00B0F0"/>
                </a:solidFill>
                <a:latin typeface="Calibri" panose="020F0502020204030204" pitchFamily="34" charset="0"/>
                <a:ea typeface="Noto Sans KR" panose="020B0500000000000000" pitchFamily="34" charset="-128"/>
                <a:cs typeface="Calibri" panose="020F0502020204030204" pitchFamily="34" charset="0"/>
              </a:rPr>
              <a:t>(that) </a:t>
            </a:r>
            <a:endParaRPr lang="ko-Kore-KR" altLang="en-US" dirty="0">
              <a:solidFill>
                <a:srgbClr val="00B0F0"/>
              </a:solidFill>
              <a:effectLst/>
              <a:latin typeface="Calibri" panose="020F0502020204030204" pitchFamily="34" charset="0"/>
              <a:ea typeface="Noto Sans KR" panose="020B0500000000000000" pitchFamily="34" charset="-128"/>
              <a:cs typeface="Calibri" panose="020F0502020204030204" pitchFamily="34" charset="0"/>
            </a:endParaRPr>
          </a:p>
        </p:txBody>
      </p:sp>
      <p:grpSp>
        <p:nvGrpSpPr>
          <p:cNvPr id="7" name="그룹 6">
            <a:extLst>
              <a:ext uri="{FF2B5EF4-FFF2-40B4-BE49-F238E27FC236}">
                <a16:creationId xmlns:a16="http://schemas.microsoft.com/office/drawing/2014/main" id="{F62F17DF-B53A-6C3E-C746-6E67D730EF75}"/>
              </a:ext>
            </a:extLst>
          </p:cNvPr>
          <p:cNvGrpSpPr/>
          <p:nvPr/>
        </p:nvGrpSpPr>
        <p:grpSpPr>
          <a:xfrm>
            <a:off x="3296175" y="5710186"/>
            <a:ext cx="408267" cy="212256"/>
            <a:chOff x="9960619" y="3011228"/>
            <a:chExt cx="408267" cy="212256"/>
          </a:xfrm>
        </p:grpSpPr>
        <p:cxnSp>
          <p:nvCxnSpPr>
            <p:cNvPr id="8" name="직선 연결선[R] 50">
              <a:extLst>
                <a:ext uri="{FF2B5EF4-FFF2-40B4-BE49-F238E27FC236}">
                  <a16:creationId xmlns:a16="http://schemas.microsoft.com/office/drawing/2014/main" id="{9D1D3C47-5050-AFF5-799C-FB32D9C6306A}"/>
                </a:ext>
              </a:extLst>
            </p:cNvPr>
            <p:cNvCxnSpPr>
              <a:cxnSpLocks/>
            </p:cNvCxnSpPr>
            <p:nvPr/>
          </p:nvCxnSpPr>
          <p:spPr>
            <a:xfrm flipH="1">
              <a:off x="9960619" y="3011228"/>
              <a:ext cx="212256" cy="211798"/>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9" name="직선 연결선[R] 55">
              <a:extLst>
                <a:ext uri="{FF2B5EF4-FFF2-40B4-BE49-F238E27FC236}">
                  <a16:creationId xmlns:a16="http://schemas.microsoft.com/office/drawing/2014/main" id="{63200B2B-B0A3-5C43-8B6D-EFCCA108CFB5}"/>
                </a:ext>
              </a:extLst>
            </p:cNvPr>
            <p:cNvCxnSpPr>
              <a:cxnSpLocks/>
            </p:cNvCxnSpPr>
            <p:nvPr/>
          </p:nvCxnSpPr>
          <p:spPr>
            <a:xfrm rot="5400000" flipH="1">
              <a:off x="10156859" y="3011457"/>
              <a:ext cx="212256" cy="211798"/>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grpSp>
      <p:cxnSp>
        <p:nvCxnSpPr>
          <p:cNvPr id="10" name="직선 연결선[R] 16">
            <a:extLst>
              <a:ext uri="{FF2B5EF4-FFF2-40B4-BE49-F238E27FC236}">
                <a16:creationId xmlns:a16="http://schemas.microsoft.com/office/drawing/2014/main" id="{4470EE92-7606-4218-6EFD-CD92F26FE3D9}"/>
              </a:ext>
            </a:extLst>
          </p:cNvPr>
          <p:cNvCxnSpPr>
            <a:cxnSpLocks/>
          </p:cNvCxnSpPr>
          <p:nvPr/>
        </p:nvCxnSpPr>
        <p:spPr>
          <a:xfrm flipV="1">
            <a:off x="3519315" y="1693074"/>
            <a:ext cx="2259243" cy="9696"/>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12" name="TextBox 11">
            <a:extLst>
              <a:ext uri="{FF2B5EF4-FFF2-40B4-BE49-F238E27FC236}">
                <a16:creationId xmlns:a16="http://schemas.microsoft.com/office/drawing/2014/main" id="{FF89DC89-6415-D5E0-D609-CA2D98D7BDF2}"/>
              </a:ext>
            </a:extLst>
          </p:cNvPr>
          <p:cNvSpPr txBox="1"/>
          <p:nvPr/>
        </p:nvSpPr>
        <p:spPr>
          <a:xfrm>
            <a:off x="3235443" y="1786402"/>
            <a:ext cx="2878486" cy="369332"/>
          </a:xfrm>
          <a:prstGeom prst="rect">
            <a:avLst/>
          </a:prstGeom>
          <a:noFill/>
        </p:spPr>
        <p:txBody>
          <a:bodyPr wrap="square" anchor="ctr">
            <a:spAutoFit/>
          </a:bodyPr>
          <a:lstStyle/>
          <a:p>
            <a:pPr algn="ctr" fontAlgn="auto"/>
            <a:r>
              <a:rPr lang="ko-KR" altLang="en-US" dirty="0">
                <a:solidFill>
                  <a:srgbClr val="00B0EF"/>
                </a:solidFill>
                <a:latin typeface="나눔고딕" panose="020D0604000000000000" pitchFamily="50" charset="-127"/>
                <a:ea typeface="나눔고딕" panose="020D0604000000000000" pitchFamily="50" charset="-127"/>
              </a:rPr>
              <a:t>수동태 </a:t>
            </a:r>
            <a:endParaRPr lang="ko-Kore-KR" altLang="en-US" dirty="0">
              <a:solidFill>
                <a:srgbClr val="00B0EF"/>
              </a:solidFill>
              <a:effectLst/>
              <a:latin typeface="나눔고딕" panose="020D0604000000000000" pitchFamily="50" charset="-127"/>
              <a:ea typeface="나눔고딕" panose="020D0604000000000000" pitchFamily="50" charset="-127"/>
            </a:endParaRPr>
          </a:p>
        </p:txBody>
      </p:sp>
      <p:sp>
        <p:nvSpPr>
          <p:cNvPr id="13" name="TextBox 12">
            <a:extLst>
              <a:ext uri="{FF2B5EF4-FFF2-40B4-BE49-F238E27FC236}">
                <a16:creationId xmlns:a16="http://schemas.microsoft.com/office/drawing/2014/main" id="{FF89DC89-6415-D5E0-D609-CA2D98D7BDF2}"/>
              </a:ext>
            </a:extLst>
          </p:cNvPr>
          <p:cNvSpPr txBox="1"/>
          <p:nvPr/>
        </p:nvSpPr>
        <p:spPr>
          <a:xfrm>
            <a:off x="3758518" y="5794278"/>
            <a:ext cx="2878486" cy="369332"/>
          </a:xfrm>
          <a:prstGeom prst="rect">
            <a:avLst/>
          </a:prstGeom>
          <a:noFill/>
        </p:spPr>
        <p:txBody>
          <a:bodyPr wrap="square" anchor="ctr">
            <a:spAutoFit/>
          </a:bodyPr>
          <a:lstStyle/>
          <a:p>
            <a:pPr algn="ctr" fontAlgn="auto"/>
            <a:r>
              <a:rPr lang="ko-KR" altLang="en-US" dirty="0">
                <a:solidFill>
                  <a:srgbClr val="00B0EF"/>
                </a:solidFill>
                <a:latin typeface="나눔고딕" panose="020D0604000000000000" pitchFamily="50" charset="-127"/>
                <a:ea typeface="나눔고딕" panose="020D0604000000000000" pitchFamily="50" charset="-127"/>
              </a:rPr>
              <a:t>명사절</a:t>
            </a:r>
            <a:r>
              <a:rPr lang="en-US" altLang="ko-KR" dirty="0">
                <a:solidFill>
                  <a:srgbClr val="00B0EF"/>
                </a:solidFill>
                <a:latin typeface="나눔고딕" panose="020D0604000000000000" pitchFamily="50" charset="-127"/>
                <a:ea typeface="나눔고딕" panose="020D0604000000000000" pitchFamily="50" charset="-127"/>
              </a:rPr>
              <a:t>(hope</a:t>
            </a:r>
            <a:r>
              <a:rPr lang="ko-KR" altLang="en-US" dirty="0">
                <a:solidFill>
                  <a:srgbClr val="00B0EF"/>
                </a:solidFill>
                <a:latin typeface="나눔고딕" panose="020D0604000000000000" pitchFamily="50" charset="-127"/>
                <a:ea typeface="나눔고딕" panose="020D0604000000000000" pitchFamily="50" charset="-127"/>
              </a:rPr>
              <a:t>의 목적어</a:t>
            </a:r>
            <a:r>
              <a:rPr lang="en-US" altLang="ko-KR" dirty="0">
                <a:solidFill>
                  <a:srgbClr val="00B0EF"/>
                </a:solidFill>
                <a:latin typeface="나눔고딕" panose="020D0604000000000000" pitchFamily="50" charset="-127"/>
                <a:ea typeface="나눔고딕" panose="020D0604000000000000" pitchFamily="50" charset="-127"/>
              </a:rPr>
              <a:t>)</a:t>
            </a:r>
            <a:endParaRPr lang="ko-Kore-KR" altLang="en-US" dirty="0">
              <a:solidFill>
                <a:srgbClr val="00B0EF"/>
              </a:solidFill>
              <a:effectLst/>
              <a:latin typeface="나눔고딕" panose="020D0604000000000000" pitchFamily="50" charset="-127"/>
              <a:ea typeface="나눔고딕" panose="020D0604000000000000" pitchFamily="50" charset="-127"/>
            </a:endParaRPr>
          </a:p>
        </p:txBody>
      </p:sp>
      <p:cxnSp>
        <p:nvCxnSpPr>
          <p:cNvPr id="2" name="직선 연결선[R] 16">
            <a:extLst>
              <a:ext uri="{FF2B5EF4-FFF2-40B4-BE49-F238E27FC236}">
                <a16:creationId xmlns:a16="http://schemas.microsoft.com/office/drawing/2014/main" id="{25B3A8CA-117B-F8A4-9CB9-14EF896F0682}"/>
              </a:ext>
            </a:extLst>
          </p:cNvPr>
          <p:cNvCxnSpPr>
            <a:cxnSpLocks/>
          </p:cNvCxnSpPr>
          <p:nvPr/>
        </p:nvCxnSpPr>
        <p:spPr>
          <a:xfrm flipV="1">
            <a:off x="1259997" y="1714236"/>
            <a:ext cx="1544848" cy="2052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537653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905976" cy="553997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The global popularity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of the tree mail phenomenon</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reminds us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that we </a:t>
            </a:r>
            <a:r>
              <a:rPr lang="en-US" altLang="ko-Kore-KR" sz="3600" spc="-150" dirty="0">
                <a:solidFill>
                  <a:srgbClr val="4BB053"/>
                </a:solidFill>
                <a:latin typeface="Calibri" panose="020F0502020204030204" pitchFamily="34" charset="0"/>
                <a:ea typeface="Noto Sans KR Medium" panose="020B0500000000000000" pitchFamily="34" charset="-128"/>
                <a:cs typeface="Calibri" panose="020F0502020204030204" pitchFamily="34" charset="0"/>
              </a:rPr>
              <a:t>are</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all </a:t>
            </a:r>
            <a:r>
              <a:rPr lang="en-US" altLang="ko-Kore-KR" sz="3600" spc="-150" dirty="0">
                <a:solidFill>
                  <a:srgbClr val="4BB053"/>
                </a:solidFill>
                <a:latin typeface="Calibri" panose="020F0502020204030204" pitchFamily="34" charset="0"/>
                <a:ea typeface="Noto Sans KR Medium" panose="020B0500000000000000" pitchFamily="34" charset="-128"/>
                <a:cs typeface="Calibri" panose="020F0502020204030204" pitchFamily="34" charset="0"/>
              </a:rPr>
              <a:t>connected</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to nature, and we are all involved in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building a more sustainable world</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p.64</a:t>
            </a:r>
          </a:p>
        </p:txBody>
      </p:sp>
      <p:sp>
        <p:nvSpPr>
          <p:cNvPr id="5" name="TextBox 4">
            <a:extLst>
              <a:ext uri="{FF2B5EF4-FFF2-40B4-BE49-F238E27FC236}">
                <a16:creationId xmlns:a16="http://schemas.microsoft.com/office/drawing/2014/main" id="{416695F2-9951-E1F8-8A23-BB93C1DD1002}"/>
              </a:ext>
            </a:extLst>
          </p:cNvPr>
          <p:cNvSpPr txBox="1"/>
          <p:nvPr/>
        </p:nvSpPr>
        <p:spPr>
          <a:xfrm>
            <a:off x="405607" y="4417803"/>
            <a:ext cx="1601206" cy="369332"/>
          </a:xfrm>
          <a:prstGeom prst="rect">
            <a:avLst/>
          </a:prstGeom>
          <a:noFill/>
        </p:spPr>
        <p:txBody>
          <a:bodyPr wrap="square" anchor="ctr">
            <a:spAutoFit/>
          </a:bodyPr>
          <a:lstStyle/>
          <a:p>
            <a:pPr algn="ctr" fontAlgn="auto"/>
            <a:r>
              <a:rPr lang="en-US" altLang="ko-KR">
                <a:solidFill>
                  <a:srgbClr val="00B0F0"/>
                </a:solidFill>
                <a:latin typeface="Calibri" panose="020F0502020204030204" pitchFamily="34" charset="0"/>
                <a:ea typeface="Noto Sans KR" panose="020B0500000000000000" pitchFamily="34" charset="-128"/>
                <a:cs typeface="Calibri" panose="020F0502020204030204" pitchFamily="34" charset="0"/>
              </a:rPr>
              <a:t>(that)</a:t>
            </a:r>
            <a:endParaRPr lang="ko-Kore-KR" altLang="en-US" dirty="0">
              <a:solidFill>
                <a:srgbClr val="00B0F0"/>
              </a:solidFill>
              <a:effectLst/>
              <a:latin typeface="Calibri" panose="020F0502020204030204" pitchFamily="34" charset="0"/>
              <a:ea typeface="Noto Sans KR" panose="020B0500000000000000" pitchFamily="34" charset="-128"/>
              <a:cs typeface="Calibri" panose="020F0502020204030204" pitchFamily="34" charset="0"/>
            </a:endParaRPr>
          </a:p>
        </p:txBody>
      </p:sp>
      <p:grpSp>
        <p:nvGrpSpPr>
          <p:cNvPr id="6" name="그룹 5">
            <a:extLst>
              <a:ext uri="{FF2B5EF4-FFF2-40B4-BE49-F238E27FC236}">
                <a16:creationId xmlns:a16="http://schemas.microsoft.com/office/drawing/2014/main" id="{F62F17DF-B53A-6C3E-C746-6E67D730EF75}"/>
              </a:ext>
            </a:extLst>
          </p:cNvPr>
          <p:cNvGrpSpPr/>
          <p:nvPr/>
        </p:nvGrpSpPr>
        <p:grpSpPr>
          <a:xfrm>
            <a:off x="1001000" y="4259572"/>
            <a:ext cx="408267" cy="212256"/>
            <a:chOff x="9960619" y="3011228"/>
            <a:chExt cx="408267" cy="212256"/>
          </a:xfrm>
        </p:grpSpPr>
        <p:cxnSp>
          <p:nvCxnSpPr>
            <p:cNvPr id="7" name="직선 연결선[R] 50">
              <a:extLst>
                <a:ext uri="{FF2B5EF4-FFF2-40B4-BE49-F238E27FC236}">
                  <a16:creationId xmlns:a16="http://schemas.microsoft.com/office/drawing/2014/main" id="{9D1D3C47-5050-AFF5-799C-FB32D9C6306A}"/>
                </a:ext>
              </a:extLst>
            </p:cNvPr>
            <p:cNvCxnSpPr>
              <a:cxnSpLocks/>
            </p:cNvCxnSpPr>
            <p:nvPr/>
          </p:nvCxnSpPr>
          <p:spPr>
            <a:xfrm flipH="1">
              <a:off x="9960619" y="3011228"/>
              <a:ext cx="212256" cy="211798"/>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8" name="직선 연결선[R] 55">
              <a:extLst>
                <a:ext uri="{FF2B5EF4-FFF2-40B4-BE49-F238E27FC236}">
                  <a16:creationId xmlns:a16="http://schemas.microsoft.com/office/drawing/2014/main" id="{63200B2B-B0A3-5C43-8B6D-EFCCA108CFB5}"/>
                </a:ext>
              </a:extLst>
            </p:cNvPr>
            <p:cNvCxnSpPr>
              <a:cxnSpLocks/>
            </p:cNvCxnSpPr>
            <p:nvPr/>
          </p:nvCxnSpPr>
          <p:spPr>
            <a:xfrm rot="5400000" flipH="1">
              <a:off x="10156859" y="3011457"/>
              <a:ext cx="212256" cy="211798"/>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grpSp>
      <p:cxnSp>
        <p:nvCxnSpPr>
          <p:cNvPr id="9" name="직선 연결선[R] 16">
            <a:extLst>
              <a:ext uri="{FF2B5EF4-FFF2-40B4-BE49-F238E27FC236}">
                <a16:creationId xmlns:a16="http://schemas.microsoft.com/office/drawing/2014/main" id="{4470EE92-7606-4218-6EFD-CD92F26FE3D9}"/>
              </a:ext>
            </a:extLst>
          </p:cNvPr>
          <p:cNvCxnSpPr>
            <a:cxnSpLocks/>
          </p:cNvCxnSpPr>
          <p:nvPr/>
        </p:nvCxnSpPr>
        <p:spPr>
          <a:xfrm flipV="1">
            <a:off x="1291265" y="1697342"/>
            <a:ext cx="3528000"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2B66B06F-1746-FE2C-6072-0867ECF87D1B}"/>
              </a:ext>
            </a:extLst>
          </p:cNvPr>
          <p:cNvSpPr txBox="1"/>
          <p:nvPr/>
        </p:nvSpPr>
        <p:spPr>
          <a:xfrm>
            <a:off x="1805502" y="1743592"/>
            <a:ext cx="2600688" cy="369332"/>
          </a:xfrm>
          <a:prstGeom prst="rect">
            <a:avLst/>
          </a:prstGeom>
          <a:noFill/>
        </p:spPr>
        <p:txBody>
          <a:bodyPr wrap="square" anchor="ctr">
            <a:spAutoFit/>
          </a:bodyPr>
          <a:lstStyle/>
          <a:p>
            <a:pPr algn="ctr" fontAlgn="auto"/>
            <a:r>
              <a:rPr lang="en-US" altLang="ko-KR">
                <a:solidFill>
                  <a:srgbClr val="00B0EF"/>
                </a:solidFill>
                <a:latin typeface="나눔고딕" panose="020D0604000000000000" pitchFamily="50" charset="-127"/>
                <a:ea typeface="나눔고딕" panose="020D0604000000000000" pitchFamily="50" charset="-127"/>
              </a:rPr>
              <a:t>S </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sp>
        <p:nvSpPr>
          <p:cNvPr id="12" name="TextBox 11">
            <a:extLst>
              <a:ext uri="{FF2B5EF4-FFF2-40B4-BE49-F238E27FC236}">
                <a16:creationId xmlns:a16="http://schemas.microsoft.com/office/drawing/2014/main" id="{2B66B06F-1746-FE2C-6072-0867ECF87D1B}"/>
              </a:ext>
            </a:extLst>
          </p:cNvPr>
          <p:cNvSpPr txBox="1"/>
          <p:nvPr/>
        </p:nvSpPr>
        <p:spPr>
          <a:xfrm>
            <a:off x="2178223" y="3099493"/>
            <a:ext cx="1528305" cy="369332"/>
          </a:xfrm>
          <a:prstGeom prst="rect">
            <a:avLst/>
          </a:prstGeom>
          <a:noFill/>
        </p:spPr>
        <p:txBody>
          <a:bodyPr wrap="square" anchor="ctr">
            <a:spAutoFit/>
          </a:bodyPr>
          <a:lstStyle/>
          <a:p>
            <a:pPr algn="ctr" fontAlgn="auto"/>
            <a:r>
              <a:rPr lang="ko-KR" altLang="en-US" dirty="0" err="1">
                <a:solidFill>
                  <a:srgbClr val="00B0EF"/>
                </a:solidFill>
                <a:latin typeface="나눔고딕" panose="020D0604000000000000" pitchFamily="50" charset="-127"/>
                <a:ea typeface="나눔고딕" panose="020D0604000000000000" pitchFamily="50" charset="-127"/>
              </a:rPr>
              <a:t>간접목적어</a:t>
            </a:r>
            <a:r>
              <a:rPr lang="ko-KR" altLang="en-US" dirty="0">
                <a:solidFill>
                  <a:srgbClr val="00B0EF"/>
                </a:solidFill>
                <a:latin typeface="나눔고딕" panose="020D0604000000000000" pitchFamily="50" charset="-127"/>
                <a:ea typeface="나눔고딕" panose="020D0604000000000000" pitchFamily="50" charset="-127"/>
              </a:rPr>
              <a:t> </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cxnSp>
        <p:nvCxnSpPr>
          <p:cNvPr id="13" name="직선 연결선[R] 16">
            <a:extLst>
              <a:ext uri="{FF2B5EF4-FFF2-40B4-BE49-F238E27FC236}">
                <a16:creationId xmlns:a16="http://schemas.microsoft.com/office/drawing/2014/main" id="{4470EE92-7606-4218-6EFD-CD92F26FE3D9}"/>
              </a:ext>
            </a:extLst>
          </p:cNvPr>
          <p:cNvCxnSpPr>
            <a:cxnSpLocks/>
          </p:cNvCxnSpPr>
          <p:nvPr/>
        </p:nvCxnSpPr>
        <p:spPr>
          <a:xfrm flipV="1">
            <a:off x="2737143" y="3014053"/>
            <a:ext cx="360000"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14" name="TextBox 13">
            <a:extLst>
              <a:ext uri="{FF2B5EF4-FFF2-40B4-BE49-F238E27FC236}">
                <a16:creationId xmlns:a16="http://schemas.microsoft.com/office/drawing/2014/main" id="{2B66B06F-1746-FE2C-6072-0867ECF87D1B}"/>
              </a:ext>
            </a:extLst>
          </p:cNvPr>
          <p:cNvSpPr txBox="1"/>
          <p:nvPr/>
        </p:nvSpPr>
        <p:spPr>
          <a:xfrm>
            <a:off x="2942375" y="3036280"/>
            <a:ext cx="4357997" cy="369332"/>
          </a:xfrm>
          <a:prstGeom prst="rect">
            <a:avLst/>
          </a:prstGeom>
          <a:noFill/>
        </p:spPr>
        <p:txBody>
          <a:bodyPr wrap="square" anchor="ctr">
            <a:spAutoFit/>
          </a:bodyPr>
          <a:lstStyle/>
          <a:p>
            <a:pPr algn="ctr" fontAlgn="auto"/>
            <a:r>
              <a:rPr lang="ko-KR" altLang="en-US" dirty="0">
                <a:solidFill>
                  <a:srgbClr val="00B0EF"/>
                </a:solidFill>
                <a:latin typeface="나눔고딕" panose="020D0604000000000000" pitchFamily="50" charset="-127"/>
                <a:ea typeface="나눔고딕" panose="020D0604000000000000" pitchFamily="50" charset="-127"/>
              </a:rPr>
              <a:t>명사절</a:t>
            </a:r>
            <a:r>
              <a:rPr lang="en-US" altLang="ko-KR" dirty="0">
                <a:solidFill>
                  <a:srgbClr val="00B0EF"/>
                </a:solidFill>
                <a:latin typeface="나눔고딕" panose="020D0604000000000000" pitchFamily="50" charset="-127"/>
                <a:ea typeface="나눔고딕" panose="020D0604000000000000" pitchFamily="50" charset="-127"/>
              </a:rPr>
              <a:t>(reminds</a:t>
            </a:r>
            <a:r>
              <a:rPr lang="ko-KR" altLang="en-US" dirty="0">
                <a:solidFill>
                  <a:srgbClr val="00B0EF"/>
                </a:solidFill>
                <a:latin typeface="나눔고딕" panose="020D0604000000000000" pitchFamily="50" charset="-127"/>
                <a:ea typeface="나눔고딕" panose="020D0604000000000000" pitchFamily="50" charset="-127"/>
              </a:rPr>
              <a:t>의 </a:t>
            </a:r>
            <a:r>
              <a:rPr lang="ko-KR" altLang="en-US" dirty="0" err="1">
                <a:solidFill>
                  <a:srgbClr val="00B0EF"/>
                </a:solidFill>
                <a:latin typeface="나눔고딕" panose="020D0604000000000000" pitchFamily="50" charset="-127"/>
                <a:ea typeface="나눔고딕" panose="020D0604000000000000" pitchFamily="50" charset="-127"/>
              </a:rPr>
              <a:t>직접목적어</a:t>
            </a:r>
            <a:r>
              <a:rPr lang="en-US" altLang="ko-KR" dirty="0">
                <a:solidFill>
                  <a:srgbClr val="00B0EF"/>
                </a:solidFill>
                <a:latin typeface="나눔고딕" panose="020D0604000000000000" pitchFamily="50" charset="-127"/>
                <a:ea typeface="나눔고딕" panose="020D0604000000000000" pitchFamily="50" charset="-127"/>
              </a:rPr>
              <a:t>)</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sp>
        <p:nvSpPr>
          <p:cNvPr id="15" name="TextBox 14">
            <a:extLst>
              <a:ext uri="{FF2B5EF4-FFF2-40B4-BE49-F238E27FC236}">
                <a16:creationId xmlns:a16="http://schemas.microsoft.com/office/drawing/2014/main" id="{2B66B06F-1746-FE2C-6072-0867ECF87D1B}"/>
              </a:ext>
            </a:extLst>
          </p:cNvPr>
          <p:cNvSpPr txBox="1"/>
          <p:nvPr/>
        </p:nvSpPr>
        <p:spPr>
          <a:xfrm>
            <a:off x="4267243" y="1635081"/>
            <a:ext cx="2600688" cy="369332"/>
          </a:xfrm>
          <a:prstGeom prst="rect">
            <a:avLst/>
          </a:prstGeom>
          <a:noFill/>
        </p:spPr>
        <p:txBody>
          <a:bodyPr wrap="square" anchor="ctr">
            <a:spAutoFit/>
          </a:bodyPr>
          <a:lstStyle/>
          <a:p>
            <a:pPr algn="ctr" fontAlgn="auto"/>
            <a:r>
              <a:rPr lang="ko-KR" altLang="en-US" dirty="0" err="1">
                <a:solidFill>
                  <a:srgbClr val="00B0EF"/>
                </a:solidFill>
                <a:latin typeface="나눔고딕" panose="020D0604000000000000" pitchFamily="50" charset="-127"/>
                <a:ea typeface="나눔고딕" panose="020D0604000000000000" pitchFamily="50" charset="-127"/>
              </a:rPr>
              <a:t>전치사구</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sp>
        <p:nvSpPr>
          <p:cNvPr id="16" name="TextBox 15">
            <a:extLst>
              <a:ext uri="{FF2B5EF4-FFF2-40B4-BE49-F238E27FC236}">
                <a16:creationId xmlns:a16="http://schemas.microsoft.com/office/drawing/2014/main" id="{3368EE0B-51A7-CB3D-4B21-916C2AD9A35E}"/>
              </a:ext>
            </a:extLst>
          </p:cNvPr>
          <p:cNvSpPr txBox="1"/>
          <p:nvPr/>
        </p:nvSpPr>
        <p:spPr>
          <a:xfrm>
            <a:off x="3818696" y="2236876"/>
            <a:ext cx="3497781" cy="369332"/>
          </a:xfrm>
          <a:prstGeom prst="rect">
            <a:avLst/>
          </a:prstGeom>
          <a:noFill/>
        </p:spPr>
        <p:txBody>
          <a:bodyPr wrap="square" anchor="ctr">
            <a:spAutoFit/>
          </a:bodyPr>
          <a:lstStyle/>
          <a:p>
            <a:pPr algn="ctr" fontAlgn="auto"/>
            <a:r>
              <a:rPr lang="ko-KR" altLang="en-US" dirty="0">
                <a:solidFill>
                  <a:srgbClr val="4BB053"/>
                </a:solidFill>
                <a:latin typeface="나눔고딕" panose="020D0604000000000000" pitchFamily="50" charset="-127"/>
                <a:ea typeface="나눔고딕" panose="020D0604000000000000" pitchFamily="50" charset="-127"/>
              </a:rPr>
              <a:t>수동태</a:t>
            </a:r>
            <a:endParaRPr lang="en-US" altLang="ko-KR" dirty="0">
              <a:solidFill>
                <a:srgbClr val="4BB053"/>
              </a:solidFill>
              <a:effectLst/>
              <a:latin typeface="나눔고딕" panose="020D0604000000000000" pitchFamily="50" charset="-127"/>
              <a:ea typeface="나눔고딕" panose="020D0604000000000000" pitchFamily="50" charset="-127"/>
            </a:endParaRPr>
          </a:p>
        </p:txBody>
      </p:sp>
      <p:sp>
        <p:nvSpPr>
          <p:cNvPr id="17" name="TextBox 16">
            <a:extLst>
              <a:ext uri="{FF2B5EF4-FFF2-40B4-BE49-F238E27FC236}">
                <a16:creationId xmlns:a16="http://schemas.microsoft.com/office/drawing/2014/main" id="{2B66B06F-1746-FE2C-6072-0867ECF87D1B}"/>
              </a:ext>
            </a:extLst>
          </p:cNvPr>
          <p:cNvSpPr txBox="1"/>
          <p:nvPr/>
        </p:nvSpPr>
        <p:spPr>
          <a:xfrm>
            <a:off x="4267243" y="4451644"/>
            <a:ext cx="4357997" cy="369332"/>
          </a:xfrm>
          <a:prstGeom prst="rect">
            <a:avLst/>
          </a:prstGeom>
          <a:noFill/>
        </p:spPr>
        <p:txBody>
          <a:bodyPr wrap="square" anchor="ctr">
            <a:spAutoFit/>
          </a:bodyPr>
          <a:lstStyle/>
          <a:p>
            <a:pPr algn="ctr" fontAlgn="auto"/>
            <a:r>
              <a:rPr lang="ko-KR" altLang="en-US" dirty="0" err="1">
                <a:solidFill>
                  <a:srgbClr val="00B0EF"/>
                </a:solidFill>
                <a:latin typeface="나눔고딕" panose="020D0604000000000000" pitchFamily="50" charset="-127"/>
                <a:ea typeface="나눔고딕" panose="020D0604000000000000" pitchFamily="50" charset="-127"/>
              </a:rPr>
              <a:t>동명사구</a:t>
            </a:r>
            <a:r>
              <a:rPr lang="en-US" altLang="ko-KR" dirty="0">
                <a:solidFill>
                  <a:srgbClr val="00B0EF"/>
                </a:solidFill>
                <a:latin typeface="나눔고딕" panose="020D0604000000000000" pitchFamily="50" charset="-127"/>
                <a:ea typeface="나눔고딕" panose="020D0604000000000000" pitchFamily="50" charset="-127"/>
              </a:rPr>
              <a:t>(</a:t>
            </a:r>
            <a:r>
              <a:rPr lang="ko-KR" altLang="en-US" dirty="0">
                <a:solidFill>
                  <a:srgbClr val="00B0EF"/>
                </a:solidFill>
                <a:latin typeface="나눔고딕" panose="020D0604000000000000" pitchFamily="50" charset="-127"/>
                <a:ea typeface="나눔고딕" panose="020D0604000000000000" pitchFamily="50" charset="-127"/>
              </a:rPr>
              <a:t>전치사 </a:t>
            </a:r>
            <a:r>
              <a:rPr lang="en-US" altLang="ko-KR" dirty="0">
                <a:solidFill>
                  <a:srgbClr val="00B0EF"/>
                </a:solidFill>
                <a:latin typeface="나눔고딕" panose="020D0604000000000000" pitchFamily="50" charset="-127"/>
                <a:ea typeface="나눔고딕" panose="020D0604000000000000" pitchFamily="50" charset="-127"/>
              </a:rPr>
              <a:t>in</a:t>
            </a:r>
            <a:r>
              <a:rPr lang="ko-KR" altLang="en-US" dirty="0">
                <a:solidFill>
                  <a:srgbClr val="00B0EF"/>
                </a:solidFill>
                <a:latin typeface="나눔고딕" panose="020D0604000000000000" pitchFamily="50" charset="-127"/>
                <a:ea typeface="나눔고딕" panose="020D0604000000000000" pitchFamily="50" charset="-127"/>
              </a:rPr>
              <a:t>의 목적어</a:t>
            </a:r>
            <a:r>
              <a:rPr lang="en-US" altLang="ko-KR" dirty="0">
                <a:solidFill>
                  <a:srgbClr val="00B0EF"/>
                </a:solidFill>
                <a:latin typeface="나눔고딕" panose="020D0604000000000000" pitchFamily="50" charset="-127"/>
                <a:ea typeface="나눔고딕" panose="020D0604000000000000" pitchFamily="50" charset="-127"/>
              </a:rPr>
              <a:t>)</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cxnSp>
        <p:nvCxnSpPr>
          <p:cNvPr id="2" name="직선 연결선[R] 16">
            <a:extLst>
              <a:ext uri="{FF2B5EF4-FFF2-40B4-BE49-F238E27FC236}">
                <a16:creationId xmlns:a16="http://schemas.microsoft.com/office/drawing/2014/main" id="{C694BA9C-8586-9435-F63F-6B1404D87121}"/>
              </a:ext>
            </a:extLst>
          </p:cNvPr>
          <p:cNvCxnSpPr>
            <a:cxnSpLocks/>
          </p:cNvCxnSpPr>
          <p:nvPr/>
        </p:nvCxnSpPr>
        <p:spPr>
          <a:xfrm>
            <a:off x="4712117" y="3014053"/>
            <a:ext cx="496881"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4" name="직선 연결선[R] 16">
            <a:extLst>
              <a:ext uri="{FF2B5EF4-FFF2-40B4-BE49-F238E27FC236}">
                <a16:creationId xmlns:a16="http://schemas.microsoft.com/office/drawing/2014/main" id="{8DADEB94-20A6-1BC2-0F35-2BD97B704E44}"/>
              </a:ext>
            </a:extLst>
          </p:cNvPr>
          <p:cNvCxnSpPr>
            <a:cxnSpLocks/>
          </p:cNvCxnSpPr>
          <p:nvPr/>
        </p:nvCxnSpPr>
        <p:spPr>
          <a:xfrm>
            <a:off x="5760081" y="3014053"/>
            <a:ext cx="1760602"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grpSp>
        <p:nvGrpSpPr>
          <p:cNvPr id="20" name="그룹 19">
            <a:extLst>
              <a:ext uri="{FF2B5EF4-FFF2-40B4-BE49-F238E27FC236}">
                <a16:creationId xmlns:a16="http://schemas.microsoft.com/office/drawing/2014/main" id="{C0E1193E-2F21-2768-4D65-4DC1448C2D53}"/>
              </a:ext>
            </a:extLst>
          </p:cNvPr>
          <p:cNvGrpSpPr/>
          <p:nvPr/>
        </p:nvGrpSpPr>
        <p:grpSpPr>
          <a:xfrm flipV="1">
            <a:off x="4929795" y="2434484"/>
            <a:ext cx="279203" cy="214899"/>
            <a:chOff x="2012804" y="6243835"/>
            <a:chExt cx="912118" cy="263497"/>
          </a:xfrm>
        </p:grpSpPr>
        <p:cxnSp>
          <p:nvCxnSpPr>
            <p:cNvPr id="21" name="직선 연결선 20">
              <a:extLst>
                <a:ext uri="{FF2B5EF4-FFF2-40B4-BE49-F238E27FC236}">
                  <a16:creationId xmlns:a16="http://schemas.microsoft.com/office/drawing/2014/main" id="{124622F6-45F6-F667-D4EC-152321EC9BDF}"/>
                </a:ext>
              </a:extLst>
            </p:cNvPr>
            <p:cNvCxnSpPr/>
            <p:nvPr/>
          </p:nvCxnSpPr>
          <p:spPr>
            <a:xfrm>
              <a:off x="2012804" y="6243835"/>
              <a:ext cx="0" cy="263497"/>
            </a:xfrm>
            <a:prstGeom prst="line">
              <a:avLst/>
            </a:prstGeom>
            <a:ln w="28575">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23" name="직선 연결선 22">
              <a:extLst>
                <a:ext uri="{FF2B5EF4-FFF2-40B4-BE49-F238E27FC236}">
                  <a16:creationId xmlns:a16="http://schemas.microsoft.com/office/drawing/2014/main" id="{5D4AED76-7254-0FFF-292B-6870EC011010}"/>
                </a:ext>
              </a:extLst>
            </p:cNvPr>
            <p:cNvCxnSpPr/>
            <p:nvPr/>
          </p:nvCxnSpPr>
          <p:spPr>
            <a:xfrm>
              <a:off x="2013515" y="6498454"/>
              <a:ext cx="911407" cy="0"/>
            </a:xfrm>
            <a:prstGeom prst="line">
              <a:avLst/>
            </a:prstGeom>
            <a:ln w="28575">
              <a:solidFill>
                <a:srgbClr val="00B0EF"/>
              </a:solidFill>
            </a:ln>
          </p:spPr>
          <p:style>
            <a:lnRef idx="2">
              <a:schemeClr val="accent1"/>
            </a:lnRef>
            <a:fillRef idx="0">
              <a:schemeClr val="accent1"/>
            </a:fillRef>
            <a:effectRef idx="1">
              <a:schemeClr val="accent1"/>
            </a:effectRef>
            <a:fontRef idx="minor">
              <a:schemeClr val="tx1"/>
            </a:fontRef>
          </p:style>
        </p:cxnSp>
      </p:grpSp>
      <p:grpSp>
        <p:nvGrpSpPr>
          <p:cNvPr id="24" name="그룹 23">
            <a:extLst>
              <a:ext uri="{FF2B5EF4-FFF2-40B4-BE49-F238E27FC236}">
                <a16:creationId xmlns:a16="http://schemas.microsoft.com/office/drawing/2014/main" id="{5759F1AA-3D35-9D6F-C12B-351DCF7F09D5}"/>
              </a:ext>
            </a:extLst>
          </p:cNvPr>
          <p:cNvGrpSpPr/>
          <p:nvPr/>
        </p:nvGrpSpPr>
        <p:grpSpPr>
          <a:xfrm flipH="1" flipV="1">
            <a:off x="5928842" y="2441724"/>
            <a:ext cx="260947" cy="180245"/>
            <a:chOff x="2012804" y="6243835"/>
            <a:chExt cx="912118" cy="263497"/>
          </a:xfrm>
        </p:grpSpPr>
        <p:cxnSp>
          <p:nvCxnSpPr>
            <p:cNvPr id="25" name="직선 연결선 24">
              <a:extLst>
                <a:ext uri="{FF2B5EF4-FFF2-40B4-BE49-F238E27FC236}">
                  <a16:creationId xmlns:a16="http://schemas.microsoft.com/office/drawing/2014/main" id="{9FA75444-351F-A797-5664-E711C091F856}"/>
                </a:ext>
              </a:extLst>
            </p:cNvPr>
            <p:cNvCxnSpPr/>
            <p:nvPr/>
          </p:nvCxnSpPr>
          <p:spPr>
            <a:xfrm>
              <a:off x="2012804" y="6243835"/>
              <a:ext cx="0" cy="263497"/>
            </a:xfrm>
            <a:prstGeom prst="line">
              <a:avLst/>
            </a:prstGeom>
            <a:ln w="28575">
              <a:solidFill>
                <a:srgbClr val="23BBF1"/>
              </a:solidFill>
            </a:ln>
          </p:spPr>
          <p:style>
            <a:lnRef idx="2">
              <a:schemeClr val="accent1"/>
            </a:lnRef>
            <a:fillRef idx="0">
              <a:schemeClr val="accent1"/>
            </a:fillRef>
            <a:effectRef idx="1">
              <a:schemeClr val="accent1"/>
            </a:effectRef>
            <a:fontRef idx="minor">
              <a:schemeClr val="tx1"/>
            </a:fontRef>
          </p:style>
        </p:cxnSp>
        <p:cxnSp>
          <p:nvCxnSpPr>
            <p:cNvPr id="26" name="직선 연결선 25">
              <a:extLst>
                <a:ext uri="{FF2B5EF4-FFF2-40B4-BE49-F238E27FC236}">
                  <a16:creationId xmlns:a16="http://schemas.microsoft.com/office/drawing/2014/main" id="{4E96053F-BA67-2643-40FF-E3EC7AB0BC33}"/>
                </a:ext>
              </a:extLst>
            </p:cNvPr>
            <p:cNvCxnSpPr/>
            <p:nvPr/>
          </p:nvCxnSpPr>
          <p:spPr>
            <a:xfrm>
              <a:off x="2013515" y="6498454"/>
              <a:ext cx="911407" cy="0"/>
            </a:xfrm>
            <a:prstGeom prst="line">
              <a:avLst/>
            </a:prstGeom>
            <a:ln w="28575">
              <a:solidFill>
                <a:srgbClr val="23BBF1"/>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8193867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4154984"/>
          </a:xfrm>
          <a:prstGeom prst="rect">
            <a:avLst/>
          </a:prstGeom>
          <a:noFill/>
        </p:spPr>
        <p:txBody>
          <a:bodyPr wrap="square" lIns="0" tIns="0" rIns="0" bIns="0" anchor="t">
            <a:spAutoFit/>
          </a:bodyPr>
          <a:lstStyle/>
          <a:p>
            <a:pPr>
              <a:lnSpc>
                <a:spcPct val="250000"/>
              </a:lnSpc>
            </a:pPr>
            <a:r>
              <a:rPr lang="en-US" altLang="ko-Kore-KR" sz="3600" spc="-150" dirty="0">
                <a:solidFill>
                  <a:srgbClr val="4BB053"/>
                </a:solidFill>
                <a:latin typeface="Calibri" panose="020F0502020204030204" pitchFamily="34" charset="0"/>
                <a:ea typeface="Noto Sans KR Medium" panose="020B0500000000000000" pitchFamily="34" charset="-128"/>
                <a:cs typeface="Calibri" panose="020F0502020204030204" pitchFamily="34" charset="0"/>
              </a:rPr>
              <a:t>Without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collective action from people across the globe, we would have </a:t>
            </a: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little</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hope of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saving our planet for future generations</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p.64</a:t>
            </a:r>
          </a:p>
        </p:txBody>
      </p:sp>
      <p:sp>
        <p:nvSpPr>
          <p:cNvPr id="5" name="TextBox 4">
            <a:extLst>
              <a:ext uri="{FF2B5EF4-FFF2-40B4-BE49-F238E27FC236}">
                <a16:creationId xmlns:a16="http://schemas.microsoft.com/office/drawing/2014/main" id="{78A0210F-33ED-4CC7-D81D-1422326A7E0C}"/>
              </a:ext>
            </a:extLst>
          </p:cNvPr>
          <p:cNvSpPr txBox="1"/>
          <p:nvPr/>
        </p:nvSpPr>
        <p:spPr>
          <a:xfrm>
            <a:off x="4722426" y="3059668"/>
            <a:ext cx="1280082" cy="369332"/>
          </a:xfrm>
          <a:prstGeom prst="rect">
            <a:avLst/>
          </a:prstGeom>
          <a:noFill/>
        </p:spPr>
        <p:txBody>
          <a:bodyPr wrap="square" anchor="ctr">
            <a:spAutoFit/>
          </a:bodyPr>
          <a:lstStyle/>
          <a:p>
            <a:pPr algn="ctr" fontAlgn="auto"/>
            <a:r>
              <a:rPr lang="ko-KR" altLang="en-US" dirty="0">
                <a:solidFill>
                  <a:srgbClr val="EB470C"/>
                </a:solidFill>
                <a:latin typeface="나눔고딕" panose="020D0604000000000000" pitchFamily="50" charset="-127"/>
                <a:ea typeface="나눔고딕" panose="020D0604000000000000" pitchFamily="50" charset="-127"/>
              </a:rPr>
              <a:t>거의 없는</a:t>
            </a:r>
            <a:endParaRPr lang="ko-Kore-KR" altLang="en-US" dirty="0">
              <a:solidFill>
                <a:srgbClr val="EB470C"/>
              </a:solidFill>
              <a:latin typeface="나눔고딕" panose="020D0604000000000000" pitchFamily="50" charset="-127"/>
              <a:ea typeface="나눔고딕" panose="020D0604000000000000" pitchFamily="50" charset="-127"/>
            </a:endParaRPr>
          </a:p>
        </p:txBody>
      </p:sp>
      <p:cxnSp>
        <p:nvCxnSpPr>
          <p:cNvPr id="6" name="직선 연결선[R] 16">
            <a:extLst>
              <a:ext uri="{FF2B5EF4-FFF2-40B4-BE49-F238E27FC236}">
                <a16:creationId xmlns:a16="http://schemas.microsoft.com/office/drawing/2014/main" id="{4470EE92-7606-4218-6EFD-CD92F26FE3D9}"/>
              </a:ext>
            </a:extLst>
          </p:cNvPr>
          <p:cNvCxnSpPr>
            <a:cxnSpLocks/>
          </p:cNvCxnSpPr>
          <p:nvPr/>
        </p:nvCxnSpPr>
        <p:spPr>
          <a:xfrm flipV="1">
            <a:off x="1276657" y="1689202"/>
            <a:ext cx="8100000"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7" name="TextBox 6">
            <a:extLst>
              <a:ext uri="{FF2B5EF4-FFF2-40B4-BE49-F238E27FC236}">
                <a16:creationId xmlns:a16="http://schemas.microsoft.com/office/drawing/2014/main" id="{2B66B06F-1746-FE2C-6072-0867ECF87D1B}"/>
              </a:ext>
            </a:extLst>
          </p:cNvPr>
          <p:cNvSpPr txBox="1"/>
          <p:nvPr/>
        </p:nvSpPr>
        <p:spPr>
          <a:xfrm>
            <a:off x="441770" y="1764479"/>
            <a:ext cx="9777995" cy="369332"/>
          </a:xfrm>
          <a:prstGeom prst="rect">
            <a:avLst/>
          </a:prstGeom>
          <a:noFill/>
        </p:spPr>
        <p:txBody>
          <a:bodyPr wrap="square" anchor="ctr">
            <a:spAutoFit/>
          </a:bodyPr>
          <a:lstStyle/>
          <a:p>
            <a:pPr algn="ctr" fontAlgn="auto"/>
            <a:r>
              <a:rPr lang="ko-KR" altLang="en-US" dirty="0">
                <a:solidFill>
                  <a:srgbClr val="00B0EF"/>
                </a:solidFill>
                <a:latin typeface="나눔고딕" panose="020D0604000000000000" pitchFamily="50" charset="-127"/>
                <a:ea typeface="나눔고딕" panose="020D0604000000000000" pitchFamily="50" charset="-127"/>
              </a:rPr>
              <a:t>가정법 과거 「</a:t>
            </a:r>
            <a:r>
              <a:rPr lang="en-US" altLang="ko-KR" dirty="0">
                <a:solidFill>
                  <a:srgbClr val="00B0EF"/>
                </a:solidFill>
                <a:latin typeface="나눔고딕" panose="020D0604000000000000" pitchFamily="50" charset="-127"/>
                <a:ea typeface="나눔고딕" panose="020D0604000000000000" pitchFamily="50" charset="-127"/>
              </a:rPr>
              <a:t>Without ~, </a:t>
            </a:r>
            <a:r>
              <a:rPr lang="ko-KR" altLang="en-US" dirty="0">
                <a:solidFill>
                  <a:srgbClr val="00B0EF"/>
                </a:solidFill>
                <a:latin typeface="나눔고딕" panose="020D0604000000000000" pitchFamily="50" charset="-127"/>
                <a:ea typeface="나눔고딕" panose="020D0604000000000000" pitchFamily="50" charset="-127"/>
              </a:rPr>
              <a:t>주어</a:t>
            </a:r>
            <a:r>
              <a:rPr lang="en-US" altLang="ko-KR" dirty="0">
                <a:solidFill>
                  <a:srgbClr val="00B0EF"/>
                </a:solidFill>
                <a:latin typeface="나눔고딕" panose="020D0604000000000000" pitchFamily="50" charset="-127"/>
                <a:ea typeface="나눔고딕" panose="020D0604000000000000" pitchFamily="50" charset="-127"/>
              </a:rPr>
              <a:t>+</a:t>
            </a:r>
            <a:r>
              <a:rPr lang="ko-KR" altLang="en-US" dirty="0">
                <a:solidFill>
                  <a:srgbClr val="00B0EF"/>
                </a:solidFill>
                <a:latin typeface="나눔고딕" panose="020D0604000000000000" pitchFamily="50" charset="-127"/>
                <a:ea typeface="나눔고딕" panose="020D0604000000000000" pitchFamily="50" charset="-127"/>
              </a:rPr>
              <a:t>조동사의 </a:t>
            </a:r>
            <a:r>
              <a:rPr lang="ko-KR" altLang="en-US" dirty="0" err="1">
                <a:solidFill>
                  <a:srgbClr val="00B0EF"/>
                </a:solidFill>
                <a:latin typeface="나눔고딕" panose="020D0604000000000000" pitchFamily="50" charset="-127"/>
                <a:ea typeface="나눔고딕" panose="020D0604000000000000" pitchFamily="50" charset="-127"/>
              </a:rPr>
              <a:t>과거형</a:t>
            </a:r>
            <a:r>
              <a:rPr lang="en-US" altLang="ko-KR" dirty="0">
                <a:solidFill>
                  <a:srgbClr val="00B0EF"/>
                </a:solidFill>
                <a:latin typeface="나눔고딕" panose="020D0604000000000000" pitchFamily="50" charset="-127"/>
                <a:ea typeface="나눔고딕" panose="020D0604000000000000" pitchFamily="50" charset="-127"/>
              </a:rPr>
              <a:t>+</a:t>
            </a:r>
            <a:r>
              <a:rPr lang="ko-KR" altLang="en-US" dirty="0">
                <a:solidFill>
                  <a:srgbClr val="00B0EF"/>
                </a:solidFill>
                <a:latin typeface="나눔고딕" panose="020D0604000000000000" pitchFamily="50" charset="-127"/>
                <a:ea typeface="나눔고딕" panose="020D0604000000000000" pitchFamily="50" charset="-127"/>
              </a:rPr>
              <a:t>동사원형 </a:t>
            </a:r>
            <a:r>
              <a:rPr lang="en-US" altLang="ko-KR" dirty="0">
                <a:solidFill>
                  <a:srgbClr val="00B0EF"/>
                </a:solidFill>
                <a:latin typeface="나눔고딕" panose="020D0604000000000000" pitchFamily="50" charset="-127"/>
                <a:ea typeface="나눔고딕" panose="020D0604000000000000" pitchFamily="50" charset="-127"/>
              </a:rPr>
              <a:t>...</a:t>
            </a:r>
            <a:r>
              <a:rPr lang="ko-KR" altLang="en-US" dirty="0">
                <a:solidFill>
                  <a:srgbClr val="00B0EF"/>
                </a:solidFill>
                <a:latin typeface="나눔고딕" panose="020D0604000000000000" pitchFamily="50" charset="-127"/>
                <a:ea typeface="나눔고딕" panose="020D0604000000000000" pitchFamily="50" charset="-127"/>
              </a:rPr>
              <a:t>」</a:t>
            </a:r>
            <a:r>
              <a:rPr lang="en-US" altLang="ko-KR" dirty="0">
                <a:solidFill>
                  <a:srgbClr val="00B0EF"/>
                </a:solidFill>
                <a:latin typeface="나눔고딕" panose="020D0604000000000000" pitchFamily="50" charset="-127"/>
                <a:ea typeface="나눔고딕" panose="020D0604000000000000" pitchFamily="50" charset="-127"/>
              </a:rPr>
              <a:t>: ~</a:t>
            </a:r>
            <a:r>
              <a:rPr lang="ko-KR" altLang="en-US" dirty="0">
                <a:solidFill>
                  <a:srgbClr val="00B0EF"/>
                </a:solidFill>
                <a:latin typeface="나눔고딕" panose="020D0604000000000000" pitchFamily="50" charset="-127"/>
                <a:ea typeface="나눔고딕" panose="020D0604000000000000" pitchFamily="50" charset="-127"/>
              </a:rPr>
              <a:t>이 없다면</a:t>
            </a:r>
            <a:r>
              <a:rPr lang="en-US" altLang="ko-KR" dirty="0">
                <a:solidFill>
                  <a:srgbClr val="00B0EF"/>
                </a:solidFill>
                <a:latin typeface="나눔고딕" panose="020D0604000000000000" pitchFamily="50" charset="-127"/>
                <a:ea typeface="나눔고딕" panose="020D0604000000000000" pitchFamily="50" charset="-127"/>
              </a:rPr>
              <a:t>, ∙∙∙</a:t>
            </a:r>
            <a:r>
              <a:rPr lang="ko-KR" altLang="en-US" dirty="0">
                <a:solidFill>
                  <a:srgbClr val="00B0EF"/>
                </a:solidFill>
                <a:latin typeface="나눔고딕" panose="020D0604000000000000" pitchFamily="50" charset="-127"/>
                <a:ea typeface="나눔고딕" panose="020D0604000000000000" pitchFamily="50" charset="-127"/>
              </a:rPr>
              <a:t>할 텐데</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cxnSp>
        <p:nvCxnSpPr>
          <p:cNvPr id="8" name="직선 연결선[R] 16">
            <a:extLst>
              <a:ext uri="{FF2B5EF4-FFF2-40B4-BE49-F238E27FC236}">
                <a16:creationId xmlns:a16="http://schemas.microsoft.com/office/drawing/2014/main" id="{4470EE92-7606-4218-6EFD-CD92F26FE3D9}"/>
              </a:ext>
            </a:extLst>
          </p:cNvPr>
          <p:cNvCxnSpPr>
            <a:cxnSpLocks/>
          </p:cNvCxnSpPr>
          <p:nvPr/>
        </p:nvCxnSpPr>
        <p:spPr>
          <a:xfrm flipV="1">
            <a:off x="1260000" y="3059668"/>
            <a:ext cx="3672000"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3368EE0B-51A7-CB3D-4B21-916C2AD9A35E}"/>
              </a:ext>
            </a:extLst>
          </p:cNvPr>
          <p:cNvSpPr txBox="1"/>
          <p:nvPr/>
        </p:nvSpPr>
        <p:spPr>
          <a:xfrm>
            <a:off x="923087" y="856239"/>
            <a:ext cx="3497781" cy="369332"/>
          </a:xfrm>
          <a:prstGeom prst="rect">
            <a:avLst/>
          </a:prstGeom>
          <a:noFill/>
        </p:spPr>
        <p:txBody>
          <a:bodyPr wrap="square" anchor="ctr">
            <a:spAutoFit/>
          </a:bodyPr>
          <a:lstStyle/>
          <a:p>
            <a:pPr algn="ctr" fontAlgn="auto"/>
            <a:r>
              <a:rPr lang="en-US" altLang="ko-KR" dirty="0">
                <a:solidFill>
                  <a:srgbClr val="4BB053"/>
                </a:solidFill>
                <a:latin typeface="나눔고딕" panose="020D0604000000000000" pitchFamily="50" charset="-127"/>
                <a:ea typeface="나눔고딕" panose="020D0604000000000000" pitchFamily="50" charset="-127"/>
              </a:rPr>
              <a:t>= If it were not for ~, But for ~</a:t>
            </a:r>
            <a:endParaRPr lang="en-US" altLang="ko-KR" dirty="0">
              <a:solidFill>
                <a:srgbClr val="4BB053"/>
              </a:solidFill>
              <a:effectLst/>
              <a:latin typeface="나눔고딕" panose="020D0604000000000000" pitchFamily="50" charset="-127"/>
              <a:ea typeface="나눔고딕" panose="020D0604000000000000" pitchFamily="50" charset="-127"/>
            </a:endParaRPr>
          </a:p>
        </p:txBody>
      </p:sp>
      <p:sp>
        <p:nvSpPr>
          <p:cNvPr id="12" name="TextBox 11">
            <a:extLst>
              <a:ext uri="{FF2B5EF4-FFF2-40B4-BE49-F238E27FC236}">
                <a16:creationId xmlns:a16="http://schemas.microsoft.com/office/drawing/2014/main" id="{2B66B06F-1746-FE2C-6072-0867ECF87D1B}"/>
              </a:ext>
            </a:extLst>
          </p:cNvPr>
          <p:cNvSpPr txBox="1"/>
          <p:nvPr/>
        </p:nvSpPr>
        <p:spPr>
          <a:xfrm>
            <a:off x="7033125" y="3030653"/>
            <a:ext cx="3497781" cy="369332"/>
          </a:xfrm>
          <a:prstGeom prst="rect">
            <a:avLst/>
          </a:prstGeom>
          <a:noFill/>
        </p:spPr>
        <p:txBody>
          <a:bodyPr wrap="square" anchor="ctr">
            <a:spAutoFit/>
          </a:bodyPr>
          <a:lstStyle/>
          <a:p>
            <a:pPr algn="ctr" fontAlgn="auto"/>
            <a:r>
              <a:rPr lang="ko-KR" altLang="en-US" dirty="0" err="1">
                <a:solidFill>
                  <a:srgbClr val="00B0EF"/>
                </a:solidFill>
                <a:latin typeface="나눔고딕" panose="020D0604000000000000" pitchFamily="50" charset="-127"/>
                <a:ea typeface="나눔고딕" panose="020D0604000000000000" pitchFamily="50" charset="-127"/>
              </a:rPr>
              <a:t>동명사구</a:t>
            </a:r>
            <a:r>
              <a:rPr lang="en-US" altLang="ko-KR" dirty="0">
                <a:solidFill>
                  <a:srgbClr val="00B0EF"/>
                </a:solidFill>
                <a:latin typeface="나눔고딕" panose="020D0604000000000000" pitchFamily="50" charset="-127"/>
                <a:ea typeface="나눔고딕" panose="020D0604000000000000" pitchFamily="50" charset="-127"/>
              </a:rPr>
              <a:t>(</a:t>
            </a:r>
            <a:r>
              <a:rPr lang="ko-KR" altLang="en-US" dirty="0">
                <a:solidFill>
                  <a:srgbClr val="00B0EF"/>
                </a:solidFill>
                <a:latin typeface="나눔고딕" panose="020D0604000000000000" pitchFamily="50" charset="-127"/>
                <a:ea typeface="나눔고딕" panose="020D0604000000000000" pitchFamily="50" charset="-127"/>
              </a:rPr>
              <a:t>전치사 </a:t>
            </a:r>
            <a:r>
              <a:rPr lang="en-US" altLang="ko-KR" dirty="0">
                <a:solidFill>
                  <a:srgbClr val="00B0EF"/>
                </a:solidFill>
                <a:latin typeface="나눔고딕" panose="020D0604000000000000" pitchFamily="50" charset="-127"/>
                <a:ea typeface="나눔고딕" panose="020D0604000000000000" pitchFamily="50" charset="-127"/>
              </a:rPr>
              <a:t>of</a:t>
            </a:r>
            <a:r>
              <a:rPr lang="ko-KR" altLang="en-US" dirty="0">
                <a:solidFill>
                  <a:srgbClr val="00B0EF"/>
                </a:solidFill>
                <a:latin typeface="나눔고딕" panose="020D0604000000000000" pitchFamily="50" charset="-127"/>
                <a:ea typeface="나눔고딕" panose="020D0604000000000000" pitchFamily="50" charset="-127"/>
              </a:rPr>
              <a:t>의 목적어</a:t>
            </a:r>
            <a:r>
              <a:rPr lang="en-US" altLang="ko-KR" dirty="0">
                <a:solidFill>
                  <a:srgbClr val="00B0EF"/>
                </a:solidFill>
                <a:latin typeface="나눔고딕" panose="020D0604000000000000" pitchFamily="50" charset="-127"/>
                <a:ea typeface="나눔고딕" panose="020D0604000000000000" pitchFamily="50" charset="-127"/>
              </a:rPr>
              <a:t>)</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cxnSp>
        <p:nvCxnSpPr>
          <p:cNvPr id="15" name="직선 연결선[R] 16">
            <a:extLst>
              <a:ext uri="{FF2B5EF4-FFF2-40B4-BE49-F238E27FC236}">
                <a16:creationId xmlns:a16="http://schemas.microsoft.com/office/drawing/2014/main" id="{F09FF35D-21A1-4886-9A5B-BE175BB0340D}"/>
              </a:ext>
            </a:extLst>
          </p:cNvPr>
          <p:cNvCxnSpPr>
            <a:cxnSpLocks/>
          </p:cNvCxnSpPr>
          <p:nvPr/>
        </p:nvCxnSpPr>
        <p:spPr>
          <a:xfrm>
            <a:off x="1276657" y="1623141"/>
            <a:ext cx="1395320"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7" name="직선 연결선[R] 16">
            <a:extLst>
              <a:ext uri="{FF2B5EF4-FFF2-40B4-BE49-F238E27FC236}">
                <a16:creationId xmlns:a16="http://schemas.microsoft.com/office/drawing/2014/main" id="{0B5E5533-6A1D-476C-11EE-1F8DFE97CF4B}"/>
              </a:ext>
            </a:extLst>
          </p:cNvPr>
          <p:cNvCxnSpPr>
            <a:cxnSpLocks/>
          </p:cNvCxnSpPr>
          <p:nvPr/>
        </p:nvCxnSpPr>
        <p:spPr>
          <a:xfrm>
            <a:off x="4987047" y="3045091"/>
            <a:ext cx="725384"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253472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53997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Locally, the tree mail phenomenon has </a:t>
            </a:r>
            <a:r>
              <a:rPr lang="en-US" altLang="ko-Kore-KR" sz="3600" spc="-150" dirty="0">
                <a:solidFill>
                  <a:srgbClr val="4BB053"/>
                </a:solidFill>
                <a:latin typeface="Calibri" panose="020F0502020204030204" pitchFamily="34" charset="0"/>
                <a:ea typeface="Noto Sans KR Medium" panose="020B0500000000000000" pitchFamily="34" charset="-128"/>
                <a:cs typeface="Calibri" panose="020F0502020204030204" pitchFamily="34" charset="0"/>
              </a:rPr>
              <a:t>inspired many Melbourne residents to offer</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their own ideas about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building an environmentally friendly urban environment</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p.65</a:t>
            </a:r>
          </a:p>
        </p:txBody>
      </p:sp>
      <p:cxnSp>
        <p:nvCxnSpPr>
          <p:cNvPr id="5" name="직선 연결선[R] 16">
            <a:extLst>
              <a:ext uri="{FF2B5EF4-FFF2-40B4-BE49-F238E27FC236}">
                <a16:creationId xmlns:a16="http://schemas.microsoft.com/office/drawing/2014/main" id="{4470EE92-7606-4218-6EFD-CD92F26FE3D9}"/>
              </a:ext>
            </a:extLst>
          </p:cNvPr>
          <p:cNvCxnSpPr>
            <a:cxnSpLocks/>
          </p:cNvCxnSpPr>
          <p:nvPr/>
        </p:nvCxnSpPr>
        <p:spPr>
          <a:xfrm flipV="1">
            <a:off x="7148540" y="1674817"/>
            <a:ext cx="2052000"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2B66B06F-1746-FE2C-6072-0867ECF87D1B}"/>
              </a:ext>
            </a:extLst>
          </p:cNvPr>
          <p:cNvSpPr txBox="1"/>
          <p:nvPr/>
        </p:nvSpPr>
        <p:spPr>
          <a:xfrm>
            <a:off x="6313653" y="1723199"/>
            <a:ext cx="3717853" cy="369332"/>
          </a:xfrm>
          <a:prstGeom prst="rect">
            <a:avLst/>
          </a:prstGeom>
          <a:noFill/>
        </p:spPr>
        <p:txBody>
          <a:bodyPr wrap="square" anchor="ctr">
            <a:spAutoFit/>
          </a:bodyPr>
          <a:lstStyle/>
          <a:p>
            <a:pPr algn="ctr" fontAlgn="auto"/>
            <a:r>
              <a:rPr lang="ko-KR" altLang="en-US" dirty="0">
                <a:solidFill>
                  <a:srgbClr val="00B0EF"/>
                </a:solidFill>
                <a:latin typeface="나눔고딕" panose="020D0604000000000000" pitchFamily="50" charset="-127"/>
                <a:ea typeface="나눔고딕" panose="020D0604000000000000" pitchFamily="50" charset="-127"/>
              </a:rPr>
              <a:t>현재완료</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sp>
        <p:nvSpPr>
          <p:cNvPr id="7" name="TextBox 6">
            <a:extLst>
              <a:ext uri="{FF2B5EF4-FFF2-40B4-BE49-F238E27FC236}">
                <a16:creationId xmlns:a16="http://schemas.microsoft.com/office/drawing/2014/main" id="{3368EE0B-51A7-CB3D-4B21-916C2AD9A35E}"/>
              </a:ext>
            </a:extLst>
          </p:cNvPr>
          <p:cNvSpPr txBox="1"/>
          <p:nvPr/>
        </p:nvSpPr>
        <p:spPr>
          <a:xfrm>
            <a:off x="652520" y="3044638"/>
            <a:ext cx="5784139" cy="369332"/>
          </a:xfrm>
          <a:prstGeom prst="rect">
            <a:avLst/>
          </a:prstGeom>
          <a:noFill/>
        </p:spPr>
        <p:txBody>
          <a:bodyPr wrap="square" anchor="ctr">
            <a:spAutoFit/>
          </a:bodyPr>
          <a:lstStyle/>
          <a:p>
            <a:pPr algn="ctr" fontAlgn="auto"/>
            <a:r>
              <a:rPr lang="en-US" altLang="ko-KR" dirty="0">
                <a:solidFill>
                  <a:srgbClr val="4BB053"/>
                </a:solidFill>
                <a:latin typeface="나눔고딕" panose="020D0604000000000000" pitchFamily="50" charset="-127"/>
                <a:ea typeface="나눔고딕" panose="020D0604000000000000" pitchFamily="50" charset="-127"/>
              </a:rPr>
              <a:t>inspire</a:t>
            </a:r>
            <a:r>
              <a:rPr lang="ko-KR" altLang="en-US" dirty="0">
                <a:solidFill>
                  <a:srgbClr val="4BB053"/>
                </a:solidFill>
                <a:latin typeface="나눔고딕" panose="020D0604000000000000" pitchFamily="50" charset="-127"/>
                <a:ea typeface="나눔고딕" panose="020D0604000000000000" pitchFamily="50" charset="-127"/>
              </a:rPr>
              <a:t>＋목적어＋</a:t>
            </a:r>
            <a:r>
              <a:rPr lang="en-US" altLang="ko-KR" dirty="0">
                <a:solidFill>
                  <a:srgbClr val="4BB053"/>
                </a:solidFill>
                <a:latin typeface="나눔고딕" panose="020D0604000000000000" pitchFamily="50" charset="-127"/>
                <a:ea typeface="나눔고딕" panose="020D0604000000000000" pitchFamily="50" charset="-127"/>
              </a:rPr>
              <a:t>to-v: ~</a:t>
            </a:r>
            <a:r>
              <a:rPr lang="ko-KR" altLang="en-US" dirty="0">
                <a:solidFill>
                  <a:srgbClr val="4BB053"/>
                </a:solidFill>
                <a:latin typeface="나눔고딕" panose="020D0604000000000000" pitchFamily="50" charset="-127"/>
                <a:ea typeface="나눔고딕" panose="020D0604000000000000" pitchFamily="50" charset="-127"/>
              </a:rPr>
              <a:t>가 </a:t>
            </a:r>
            <a:r>
              <a:rPr lang="en-US" altLang="ko-KR" dirty="0">
                <a:solidFill>
                  <a:srgbClr val="4BB053"/>
                </a:solidFill>
                <a:latin typeface="나눔고딕" panose="020D0604000000000000" pitchFamily="50" charset="-127"/>
                <a:ea typeface="나눔고딕" panose="020D0604000000000000" pitchFamily="50" charset="-127"/>
              </a:rPr>
              <a:t>…</a:t>
            </a:r>
            <a:r>
              <a:rPr lang="ko-KR" altLang="en-US" dirty="0">
                <a:solidFill>
                  <a:srgbClr val="4BB053"/>
                </a:solidFill>
                <a:latin typeface="나눔고딕" panose="020D0604000000000000" pitchFamily="50" charset="-127"/>
                <a:ea typeface="나눔고딕" panose="020D0604000000000000" pitchFamily="50" charset="-127"/>
              </a:rPr>
              <a:t>하도록 고무하다</a:t>
            </a:r>
            <a:endParaRPr lang="en-US" altLang="ko-KR" dirty="0">
              <a:solidFill>
                <a:srgbClr val="4BB053"/>
              </a:solidFill>
              <a:effectLst/>
              <a:latin typeface="나눔고딕" panose="020D0604000000000000" pitchFamily="50" charset="-127"/>
              <a:ea typeface="나눔고딕" panose="020D0604000000000000" pitchFamily="50" charset="-127"/>
            </a:endParaRPr>
          </a:p>
        </p:txBody>
      </p:sp>
      <p:sp>
        <p:nvSpPr>
          <p:cNvPr id="8" name="TextBox 7">
            <a:extLst>
              <a:ext uri="{FF2B5EF4-FFF2-40B4-BE49-F238E27FC236}">
                <a16:creationId xmlns:a16="http://schemas.microsoft.com/office/drawing/2014/main" id="{2B66B06F-1746-FE2C-6072-0867ECF87D1B}"/>
              </a:ext>
            </a:extLst>
          </p:cNvPr>
          <p:cNvSpPr txBox="1"/>
          <p:nvPr/>
        </p:nvSpPr>
        <p:spPr>
          <a:xfrm>
            <a:off x="3211865" y="4439398"/>
            <a:ext cx="3717853" cy="369332"/>
          </a:xfrm>
          <a:prstGeom prst="rect">
            <a:avLst/>
          </a:prstGeom>
          <a:noFill/>
        </p:spPr>
        <p:txBody>
          <a:bodyPr wrap="square" anchor="ctr">
            <a:spAutoFit/>
          </a:bodyPr>
          <a:lstStyle/>
          <a:p>
            <a:pPr algn="ctr" fontAlgn="auto"/>
            <a:r>
              <a:rPr lang="ko-KR" altLang="en-US" dirty="0" err="1">
                <a:solidFill>
                  <a:srgbClr val="00B0EF"/>
                </a:solidFill>
                <a:latin typeface="나눔고딕" panose="020D0604000000000000" pitchFamily="50" charset="-127"/>
                <a:ea typeface="나눔고딕" panose="020D0604000000000000" pitchFamily="50" charset="-127"/>
              </a:rPr>
              <a:t>동명사구</a:t>
            </a:r>
            <a:r>
              <a:rPr lang="en-US" altLang="ko-KR" dirty="0">
                <a:solidFill>
                  <a:srgbClr val="00B0EF"/>
                </a:solidFill>
                <a:latin typeface="나눔고딕" panose="020D0604000000000000" pitchFamily="50" charset="-127"/>
                <a:ea typeface="나눔고딕" panose="020D0604000000000000" pitchFamily="50" charset="-127"/>
              </a:rPr>
              <a:t>(</a:t>
            </a:r>
            <a:r>
              <a:rPr lang="ko-KR" altLang="en-US" dirty="0">
                <a:solidFill>
                  <a:srgbClr val="00B0EF"/>
                </a:solidFill>
                <a:latin typeface="나눔고딕" panose="020D0604000000000000" pitchFamily="50" charset="-127"/>
                <a:ea typeface="나눔고딕" panose="020D0604000000000000" pitchFamily="50" charset="-127"/>
              </a:rPr>
              <a:t>전치사 </a:t>
            </a:r>
            <a:r>
              <a:rPr lang="en-US" altLang="ko-KR" dirty="0">
                <a:solidFill>
                  <a:srgbClr val="00B0EF"/>
                </a:solidFill>
                <a:latin typeface="나눔고딕" panose="020D0604000000000000" pitchFamily="50" charset="-127"/>
                <a:ea typeface="나눔고딕" panose="020D0604000000000000" pitchFamily="50" charset="-127"/>
              </a:rPr>
              <a:t>about</a:t>
            </a:r>
            <a:r>
              <a:rPr lang="ko-KR" altLang="en-US" dirty="0">
                <a:solidFill>
                  <a:srgbClr val="00B0EF"/>
                </a:solidFill>
                <a:latin typeface="나눔고딕" panose="020D0604000000000000" pitchFamily="50" charset="-127"/>
                <a:ea typeface="나눔고딕" panose="020D0604000000000000" pitchFamily="50" charset="-127"/>
              </a:rPr>
              <a:t>의 목적어</a:t>
            </a:r>
            <a:r>
              <a:rPr lang="en-US" altLang="ko-KR" dirty="0">
                <a:solidFill>
                  <a:srgbClr val="00B0EF"/>
                </a:solidFill>
                <a:latin typeface="나눔고딕" panose="020D0604000000000000" pitchFamily="50" charset="-127"/>
                <a:ea typeface="나눔고딕" panose="020D0604000000000000" pitchFamily="50" charset="-127"/>
              </a:rPr>
              <a:t>)</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cxnSp>
        <p:nvCxnSpPr>
          <p:cNvPr id="2" name="직선 연결선[R] 16">
            <a:extLst>
              <a:ext uri="{FF2B5EF4-FFF2-40B4-BE49-F238E27FC236}">
                <a16:creationId xmlns:a16="http://schemas.microsoft.com/office/drawing/2014/main" id="{D4A27737-23DC-D5F7-598B-137CDE011C60}"/>
              </a:ext>
            </a:extLst>
          </p:cNvPr>
          <p:cNvCxnSpPr>
            <a:cxnSpLocks/>
          </p:cNvCxnSpPr>
          <p:nvPr/>
        </p:nvCxnSpPr>
        <p:spPr>
          <a:xfrm flipV="1">
            <a:off x="1260000" y="3044638"/>
            <a:ext cx="5829179"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930173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4154984"/>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Some </a:t>
            </a:r>
            <a:r>
              <a:rPr lang="en-US" altLang="ko-Kore-KR" sz="3600" spc="-150" dirty="0">
                <a:solidFill>
                  <a:srgbClr val="4BB053"/>
                </a:solidFill>
                <a:latin typeface="Calibri" panose="020F0502020204030204" pitchFamily="34" charset="0"/>
                <a:ea typeface="Noto Sans KR Medium" panose="020B0500000000000000" pitchFamily="34" charset="-128"/>
                <a:cs typeface="Calibri" panose="020F0502020204030204" pitchFamily="34" charset="0"/>
              </a:rPr>
              <a:t>have</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even </a:t>
            </a:r>
            <a:r>
              <a:rPr lang="en-US" altLang="ko-Kore-KR" sz="3600" spc="-150" dirty="0">
                <a:solidFill>
                  <a:srgbClr val="4BB053"/>
                </a:solidFill>
                <a:latin typeface="Calibri" panose="020F0502020204030204" pitchFamily="34" charset="0"/>
                <a:ea typeface="Noto Sans KR Medium" panose="020B0500000000000000" pitchFamily="34" charset="-128"/>
                <a:cs typeface="Calibri" panose="020F0502020204030204" pitchFamily="34" charset="0"/>
              </a:rPr>
              <a:t>volunteered</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to measure trees and monitor animals</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for nature programs in the city.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p.65</a:t>
            </a:r>
          </a:p>
        </p:txBody>
      </p:sp>
      <p:cxnSp>
        <p:nvCxnSpPr>
          <p:cNvPr id="5" name="직선 연결선[R] 16">
            <a:extLst>
              <a:ext uri="{FF2B5EF4-FFF2-40B4-BE49-F238E27FC236}">
                <a16:creationId xmlns:a16="http://schemas.microsoft.com/office/drawing/2014/main" id="{4470EE92-7606-4218-6EFD-CD92F26FE3D9}"/>
              </a:ext>
            </a:extLst>
          </p:cNvPr>
          <p:cNvCxnSpPr>
            <a:cxnSpLocks/>
          </p:cNvCxnSpPr>
          <p:nvPr/>
        </p:nvCxnSpPr>
        <p:spPr>
          <a:xfrm flipV="1">
            <a:off x="6340835" y="1663587"/>
            <a:ext cx="1908000" cy="1255"/>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6" name="직선 연결선[R] 16">
            <a:extLst>
              <a:ext uri="{FF2B5EF4-FFF2-40B4-BE49-F238E27FC236}">
                <a16:creationId xmlns:a16="http://schemas.microsoft.com/office/drawing/2014/main" id="{4470EE92-7606-4218-6EFD-CD92F26FE3D9}"/>
              </a:ext>
            </a:extLst>
          </p:cNvPr>
          <p:cNvCxnSpPr>
            <a:cxnSpLocks/>
          </p:cNvCxnSpPr>
          <p:nvPr/>
        </p:nvCxnSpPr>
        <p:spPr>
          <a:xfrm flipV="1">
            <a:off x="2021628" y="2569327"/>
            <a:ext cx="1332000" cy="1255"/>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7" name="TextBox 6">
            <a:extLst>
              <a:ext uri="{FF2B5EF4-FFF2-40B4-BE49-F238E27FC236}">
                <a16:creationId xmlns:a16="http://schemas.microsoft.com/office/drawing/2014/main" id="{2B66B06F-1746-FE2C-6072-0867ECF87D1B}"/>
              </a:ext>
            </a:extLst>
          </p:cNvPr>
          <p:cNvSpPr txBox="1"/>
          <p:nvPr/>
        </p:nvSpPr>
        <p:spPr>
          <a:xfrm>
            <a:off x="3241206" y="1935906"/>
            <a:ext cx="3497781" cy="369332"/>
          </a:xfrm>
          <a:prstGeom prst="rect">
            <a:avLst/>
          </a:prstGeom>
          <a:noFill/>
        </p:spPr>
        <p:txBody>
          <a:bodyPr wrap="square" anchor="ctr">
            <a:spAutoFit/>
          </a:bodyPr>
          <a:lstStyle/>
          <a:p>
            <a:pPr algn="ctr" fontAlgn="auto"/>
            <a:r>
              <a:rPr lang="ko-KR" altLang="en-US" dirty="0">
                <a:solidFill>
                  <a:srgbClr val="00B0EF"/>
                </a:solidFill>
                <a:latin typeface="나눔고딕" panose="020D0604000000000000" pitchFamily="50" charset="-127"/>
                <a:ea typeface="나눔고딕" panose="020D0604000000000000" pitchFamily="50" charset="-127"/>
              </a:rPr>
              <a:t>병렬 연결</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grpSp>
        <p:nvGrpSpPr>
          <p:cNvPr id="8" name="그룹 7">
            <a:extLst>
              <a:ext uri="{FF2B5EF4-FFF2-40B4-BE49-F238E27FC236}">
                <a16:creationId xmlns:a16="http://schemas.microsoft.com/office/drawing/2014/main" id="{2885C64E-AC8A-A8BF-B180-71FA5BE7A9F1}"/>
              </a:ext>
            </a:extLst>
          </p:cNvPr>
          <p:cNvGrpSpPr/>
          <p:nvPr/>
        </p:nvGrpSpPr>
        <p:grpSpPr>
          <a:xfrm rot="5400000">
            <a:off x="3300772" y="1428650"/>
            <a:ext cx="437013" cy="1854430"/>
            <a:chOff x="2012804" y="6243835"/>
            <a:chExt cx="912118" cy="263497"/>
          </a:xfrm>
        </p:grpSpPr>
        <p:cxnSp>
          <p:nvCxnSpPr>
            <p:cNvPr id="9" name="직선 연결선 8">
              <a:extLst>
                <a:ext uri="{FF2B5EF4-FFF2-40B4-BE49-F238E27FC236}">
                  <a16:creationId xmlns:a16="http://schemas.microsoft.com/office/drawing/2014/main" id="{5FD5D06C-63E0-CDE6-0714-1179580C5694}"/>
                </a:ext>
              </a:extLst>
            </p:cNvPr>
            <p:cNvCxnSpPr/>
            <p:nvPr/>
          </p:nvCxnSpPr>
          <p:spPr>
            <a:xfrm>
              <a:off x="2012804" y="6243835"/>
              <a:ext cx="0" cy="263497"/>
            </a:xfrm>
            <a:prstGeom prst="line">
              <a:avLst/>
            </a:prstGeom>
            <a:ln w="28575">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0" name="직선 연결선 9">
              <a:extLst>
                <a:ext uri="{FF2B5EF4-FFF2-40B4-BE49-F238E27FC236}">
                  <a16:creationId xmlns:a16="http://schemas.microsoft.com/office/drawing/2014/main" id="{EAF677C6-42D9-9E6E-1086-50C38A5787E1}"/>
                </a:ext>
              </a:extLst>
            </p:cNvPr>
            <p:cNvCxnSpPr/>
            <p:nvPr/>
          </p:nvCxnSpPr>
          <p:spPr>
            <a:xfrm>
              <a:off x="2013515" y="6498454"/>
              <a:ext cx="911407" cy="0"/>
            </a:xfrm>
            <a:prstGeom prst="line">
              <a:avLst/>
            </a:prstGeom>
            <a:ln w="28575">
              <a:solidFill>
                <a:srgbClr val="00B0EF"/>
              </a:solidFill>
            </a:ln>
          </p:spPr>
          <p:style>
            <a:lnRef idx="2">
              <a:schemeClr val="accent1"/>
            </a:lnRef>
            <a:fillRef idx="0">
              <a:schemeClr val="accent1"/>
            </a:fillRef>
            <a:effectRef idx="1">
              <a:schemeClr val="accent1"/>
            </a:effectRef>
            <a:fontRef idx="minor">
              <a:schemeClr val="tx1"/>
            </a:fontRef>
          </p:style>
        </p:cxnSp>
      </p:grpSp>
      <p:grpSp>
        <p:nvGrpSpPr>
          <p:cNvPr id="12" name="그룹 11">
            <a:extLst>
              <a:ext uri="{FF2B5EF4-FFF2-40B4-BE49-F238E27FC236}">
                <a16:creationId xmlns:a16="http://schemas.microsoft.com/office/drawing/2014/main" id="{A8FAC303-A5A5-0B6A-64B6-4B0F15243A61}"/>
              </a:ext>
            </a:extLst>
          </p:cNvPr>
          <p:cNvGrpSpPr/>
          <p:nvPr/>
        </p:nvGrpSpPr>
        <p:grpSpPr>
          <a:xfrm flipH="1">
            <a:off x="5549151" y="1663587"/>
            <a:ext cx="1775011" cy="473771"/>
            <a:chOff x="2012804" y="6243835"/>
            <a:chExt cx="912118" cy="263497"/>
          </a:xfrm>
        </p:grpSpPr>
        <p:cxnSp>
          <p:nvCxnSpPr>
            <p:cNvPr id="13" name="직선 연결선 12">
              <a:extLst>
                <a:ext uri="{FF2B5EF4-FFF2-40B4-BE49-F238E27FC236}">
                  <a16:creationId xmlns:a16="http://schemas.microsoft.com/office/drawing/2014/main" id="{E4FE639B-5324-AA2D-D62B-7942FB23B08B}"/>
                </a:ext>
              </a:extLst>
            </p:cNvPr>
            <p:cNvCxnSpPr/>
            <p:nvPr/>
          </p:nvCxnSpPr>
          <p:spPr>
            <a:xfrm>
              <a:off x="2012804" y="6243835"/>
              <a:ext cx="0" cy="263497"/>
            </a:xfrm>
            <a:prstGeom prst="line">
              <a:avLst/>
            </a:prstGeom>
            <a:ln w="28575">
              <a:solidFill>
                <a:srgbClr val="23BBF1"/>
              </a:solidFill>
            </a:ln>
          </p:spPr>
          <p:style>
            <a:lnRef idx="2">
              <a:schemeClr val="accent1"/>
            </a:lnRef>
            <a:fillRef idx="0">
              <a:schemeClr val="accent1"/>
            </a:fillRef>
            <a:effectRef idx="1">
              <a:schemeClr val="accent1"/>
            </a:effectRef>
            <a:fontRef idx="minor">
              <a:schemeClr val="tx1"/>
            </a:fontRef>
          </p:style>
        </p:cxnSp>
        <p:cxnSp>
          <p:nvCxnSpPr>
            <p:cNvPr id="14" name="직선 연결선 13">
              <a:extLst>
                <a:ext uri="{FF2B5EF4-FFF2-40B4-BE49-F238E27FC236}">
                  <a16:creationId xmlns:a16="http://schemas.microsoft.com/office/drawing/2014/main" id="{5015226C-7DC0-F634-0653-608A67A75C9B}"/>
                </a:ext>
              </a:extLst>
            </p:cNvPr>
            <p:cNvCxnSpPr/>
            <p:nvPr/>
          </p:nvCxnSpPr>
          <p:spPr>
            <a:xfrm>
              <a:off x="2013515" y="6498454"/>
              <a:ext cx="911407" cy="0"/>
            </a:xfrm>
            <a:prstGeom prst="line">
              <a:avLst/>
            </a:prstGeom>
            <a:ln w="28575">
              <a:solidFill>
                <a:srgbClr val="23BBF1"/>
              </a:solidFill>
            </a:ln>
          </p:spPr>
          <p:style>
            <a:lnRef idx="2">
              <a:schemeClr val="accent1"/>
            </a:lnRef>
            <a:fillRef idx="0">
              <a:schemeClr val="accent1"/>
            </a:fillRef>
            <a:effectRef idx="1">
              <a:schemeClr val="accent1"/>
            </a:effectRef>
            <a:fontRef idx="minor">
              <a:schemeClr val="tx1"/>
            </a:fontRef>
          </p:style>
        </p:cxnSp>
      </p:grpSp>
      <p:sp>
        <p:nvSpPr>
          <p:cNvPr id="15" name="TextBox 14">
            <a:extLst>
              <a:ext uri="{FF2B5EF4-FFF2-40B4-BE49-F238E27FC236}">
                <a16:creationId xmlns:a16="http://schemas.microsoft.com/office/drawing/2014/main" id="{416695F2-9951-E1F8-8A23-BB93C1DD1002}"/>
              </a:ext>
            </a:extLst>
          </p:cNvPr>
          <p:cNvSpPr txBox="1"/>
          <p:nvPr/>
        </p:nvSpPr>
        <p:spPr>
          <a:xfrm>
            <a:off x="1150762" y="3055513"/>
            <a:ext cx="1601206" cy="369332"/>
          </a:xfrm>
          <a:prstGeom prst="rect">
            <a:avLst/>
          </a:prstGeom>
          <a:noFill/>
        </p:spPr>
        <p:txBody>
          <a:bodyPr wrap="square" anchor="ctr">
            <a:spAutoFit/>
          </a:bodyPr>
          <a:lstStyle/>
          <a:p>
            <a:pPr algn="ctr" fontAlgn="auto"/>
            <a:r>
              <a:rPr lang="en-US" altLang="ko-KR" dirty="0">
                <a:solidFill>
                  <a:srgbClr val="00B0F0"/>
                </a:solidFill>
                <a:latin typeface="Calibri" panose="020F0502020204030204" pitchFamily="34" charset="0"/>
                <a:ea typeface="Noto Sans KR" panose="020B0500000000000000" pitchFamily="34" charset="-128"/>
                <a:cs typeface="Calibri" panose="020F0502020204030204" pitchFamily="34" charset="0"/>
              </a:rPr>
              <a:t>(to)</a:t>
            </a:r>
            <a:endParaRPr lang="ko-Kore-KR" altLang="en-US" dirty="0">
              <a:solidFill>
                <a:srgbClr val="00B0F0"/>
              </a:solidFill>
              <a:effectLst/>
              <a:latin typeface="Calibri" panose="020F0502020204030204" pitchFamily="34" charset="0"/>
              <a:ea typeface="Noto Sans KR" panose="020B0500000000000000" pitchFamily="34" charset="-128"/>
              <a:cs typeface="Calibri" panose="020F0502020204030204" pitchFamily="34" charset="0"/>
            </a:endParaRPr>
          </a:p>
        </p:txBody>
      </p:sp>
      <p:grpSp>
        <p:nvGrpSpPr>
          <p:cNvPr id="16" name="그룹 15">
            <a:extLst>
              <a:ext uri="{FF2B5EF4-FFF2-40B4-BE49-F238E27FC236}">
                <a16:creationId xmlns:a16="http://schemas.microsoft.com/office/drawing/2014/main" id="{F62F17DF-B53A-6C3E-C746-6E67D730EF75}"/>
              </a:ext>
            </a:extLst>
          </p:cNvPr>
          <p:cNvGrpSpPr/>
          <p:nvPr/>
        </p:nvGrpSpPr>
        <p:grpSpPr>
          <a:xfrm>
            <a:off x="1746155" y="2897282"/>
            <a:ext cx="408267" cy="212256"/>
            <a:chOff x="9960619" y="3011228"/>
            <a:chExt cx="408267" cy="212256"/>
          </a:xfrm>
        </p:grpSpPr>
        <p:cxnSp>
          <p:nvCxnSpPr>
            <p:cNvPr id="17" name="직선 연결선[R] 50">
              <a:extLst>
                <a:ext uri="{FF2B5EF4-FFF2-40B4-BE49-F238E27FC236}">
                  <a16:creationId xmlns:a16="http://schemas.microsoft.com/office/drawing/2014/main" id="{9D1D3C47-5050-AFF5-799C-FB32D9C6306A}"/>
                </a:ext>
              </a:extLst>
            </p:cNvPr>
            <p:cNvCxnSpPr>
              <a:cxnSpLocks/>
            </p:cNvCxnSpPr>
            <p:nvPr/>
          </p:nvCxnSpPr>
          <p:spPr>
            <a:xfrm flipH="1">
              <a:off x="9960619" y="3011228"/>
              <a:ext cx="212256" cy="211798"/>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8" name="직선 연결선[R] 55">
              <a:extLst>
                <a:ext uri="{FF2B5EF4-FFF2-40B4-BE49-F238E27FC236}">
                  <a16:creationId xmlns:a16="http://schemas.microsoft.com/office/drawing/2014/main" id="{63200B2B-B0A3-5C43-8B6D-EFCCA108CFB5}"/>
                </a:ext>
              </a:extLst>
            </p:cNvPr>
            <p:cNvCxnSpPr>
              <a:cxnSpLocks/>
            </p:cNvCxnSpPr>
            <p:nvPr/>
          </p:nvCxnSpPr>
          <p:spPr>
            <a:xfrm rot="5400000" flipH="1">
              <a:off x="10156859" y="3011457"/>
              <a:ext cx="212256" cy="211798"/>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grpSp>
      <p:sp>
        <p:nvSpPr>
          <p:cNvPr id="19" name="TextBox 18">
            <a:extLst>
              <a:ext uri="{FF2B5EF4-FFF2-40B4-BE49-F238E27FC236}">
                <a16:creationId xmlns:a16="http://schemas.microsoft.com/office/drawing/2014/main" id="{3368EE0B-51A7-CB3D-4B21-916C2AD9A35E}"/>
              </a:ext>
            </a:extLst>
          </p:cNvPr>
          <p:cNvSpPr txBox="1"/>
          <p:nvPr/>
        </p:nvSpPr>
        <p:spPr>
          <a:xfrm>
            <a:off x="1900408" y="1623549"/>
            <a:ext cx="3497781" cy="369332"/>
          </a:xfrm>
          <a:prstGeom prst="rect">
            <a:avLst/>
          </a:prstGeom>
          <a:noFill/>
        </p:spPr>
        <p:txBody>
          <a:bodyPr wrap="square" anchor="ctr">
            <a:spAutoFit/>
          </a:bodyPr>
          <a:lstStyle/>
          <a:p>
            <a:pPr algn="ctr" fontAlgn="auto"/>
            <a:r>
              <a:rPr lang="ko-KR" altLang="en-US" dirty="0">
                <a:solidFill>
                  <a:srgbClr val="4BB053"/>
                </a:solidFill>
                <a:latin typeface="나눔고딕" panose="020D0604000000000000" pitchFamily="50" charset="-127"/>
                <a:ea typeface="나눔고딕" panose="020D0604000000000000" pitchFamily="50" charset="-127"/>
              </a:rPr>
              <a:t>현재완료</a:t>
            </a:r>
            <a:endParaRPr lang="en-US" altLang="ko-KR" dirty="0">
              <a:solidFill>
                <a:srgbClr val="4BB053"/>
              </a:solidFill>
              <a:effectLst/>
              <a:latin typeface="나눔고딕" panose="020D0604000000000000" pitchFamily="50" charset="-127"/>
              <a:ea typeface="나눔고딕" panose="020D0604000000000000" pitchFamily="50" charset="-127"/>
            </a:endParaRPr>
          </a:p>
        </p:txBody>
      </p:sp>
      <p:sp>
        <p:nvSpPr>
          <p:cNvPr id="20" name="TextBox 19">
            <a:extLst>
              <a:ext uri="{FF2B5EF4-FFF2-40B4-BE49-F238E27FC236}">
                <a16:creationId xmlns:a16="http://schemas.microsoft.com/office/drawing/2014/main" id="{2B66B06F-1746-FE2C-6072-0867ECF87D1B}"/>
              </a:ext>
            </a:extLst>
          </p:cNvPr>
          <p:cNvSpPr txBox="1"/>
          <p:nvPr/>
        </p:nvSpPr>
        <p:spPr>
          <a:xfrm>
            <a:off x="6161262" y="868621"/>
            <a:ext cx="4452949" cy="369332"/>
          </a:xfrm>
          <a:prstGeom prst="rect">
            <a:avLst/>
          </a:prstGeom>
          <a:noFill/>
        </p:spPr>
        <p:txBody>
          <a:bodyPr wrap="square" anchor="ctr">
            <a:spAutoFit/>
          </a:bodyPr>
          <a:lstStyle/>
          <a:p>
            <a:pPr algn="ctr" fontAlgn="auto"/>
            <a:r>
              <a:rPr lang="ko-KR" altLang="en-US" dirty="0">
                <a:solidFill>
                  <a:srgbClr val="00B0EF"/>
                </a:solidFill>
                <a:latin typeface="나눔고딕" panose="020D0604000000000000" pitchFamily="50" charset="-127"/>
                <a:ea typeface="나눔고딕" panose="020D0604000000000000" pitchFamily="50" charset="-127"/>
              </a:rPr>
              <a:t>명사적 용법</a:t>
            </a:r>
            <a:r>
              <a:rPr lang="en-US" altLang="ko-KR" dirty="0">
                <a:solidFill>
                  <a:srgbClr val="00B0EF"/>
                </a:solidFill>
                <a:latin typeface="나눔고딕" panose="020D0604000000000000" pitchFamily="50" charset="-127"/>
                <a:ea typeface="나눔고딕" panose="020D0604000000000000" pitchFamily="50" charset="-127"/>
              </a:rPr>
              <a:t>(have volunteered</a:t>
            </a:r>
            <a:r>
              <a:rPr lang="ko-KR" altLang="en-US" dirty="0">
                <a:solidFill>
                  <a:srgbClr val="00B0EF"/>
                </a:solidFill>
                <a:latin typeface="나눔고딕" panose="020D0604000000000000" pitchFamily="50" charset="-127"/>
                <a:ea typeface="나눔고딕" panose="020D0604000000000000" pitchFamily="50" charset="-127"/>
              </a:rPr>
              <a:t>의 목적어</a:t>
            </a:r>
            <a:r>
              <a:rPr lang="en-US" altLang="ko-KR" dirty="0">
                <a:solidFill>
                  <a:srgbClr val="00B0EF"/>
                </a:solidFill>
                <a:latin typeface="나눔고딕" panose="020D0604000000000000" pitchFamily="50" charset="-127"/>
                <a:ea typeface="나눔고딕" panose="020D0604000000000000" pitchFamily="50" charset="-127"/>
              </a:rPr>
              <a:t>)</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cxnSp>
        <p:nvCxnSpPr>
          <p:cNvPr id="2" name="직선 연결선[R] 16">
            <a:extLst>
              <a:ext uri="{FF2B5EF4-FFF2-40B4-BE49-F238E27FC236}">
                <a16:creationId xmlns:a16="http://schemas.microsoft.com/office/drawing/2014/main" id="{8B15F0A5-AEB7-7816-BEA9-6D44C7E7213A}"/>
              </a:ext>
            </a:extLst>
          </p:cNvPr>
          <p:cNvCxnSpPr>
            <a:cxnSpLocks/>
          </p:cNvCxnSpPr>
          <p:nvPr/>
        </p:nvCxnSpPr>
        <p:spPr>
          <a:xfrm flipV="1">
            <a:off x="2220346" y="1643112"/>
            <a:ext cx="934563" cy="7973"/>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4" name="직선 연결선[R] 16">
            <a:extLst>
              <a:ext uri="{FF2B5EF4-FFF2-40B4-BE49-F238E27FC236}">
                <a16:creationId xmlns:a16="http://schemas.microsoft.com/office/drawing/2014/main" id="{D646A77D-4114-8D78-8F25-A44B78F2C0C8}"/>
              </a:ext>
            </a:extLst>
          </p:cNvPr>
          <p:cNvCxnSpPr>
            <a:cxnSpLocks/>
          </p:cNvCxnSpPr>
          <p:nvPr/>
        </p:nvCxnSpPr>
        <p:spPr>
          <a:xfrm flipV="1">
            <a:off x="4018578" y="1651085"/>
            <a:ext cx="2142684" cy="19562"/>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630188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539978"/>
          </a:xfrm>
          <a:prstGeom prst="rect">
            <a:avLst/>
          </a:prstGeom>
          <a:noFill/>
        </p:spPr>
        <p:txBody>
          <a:bodyPr wrap="square" lIns="0" tIns="0" rIns="0" bIns="0" anchor="t">
            <a:spAutoFit/>
          </a:bodyPr>
          <a:lstStyle/>
          <a:p>
            <a:pPr>
              <a:lnSpc>
                <a:spcPct val="250000"/>
              </a:lnSpc>
            </a:pP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Meanwhile</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the Urban Forest Strategy’s tree planting project has remained on track, and canopy cover is predicted to increase </a:t>
            </a: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from</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23 percent in 2012 </a:t>
            </a: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to</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40 percent by the year 2040.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p.65</a:t>
            </a:r>
          </a:p>
        </p:txBody>
      </p:sp>
      <p:sp>
        <p:nvSpPr>
          <p:cNvPr id="5" name="TextBox 4">
            <a:extLst>
              <a:ext uri="{FF2B5EF4-FFF2-40B4-BE49-F238E27FC236}">
                <a16:creationId xmlns:a16="http://schemas.microsoft.com/office/drawing/2014/main" id="{78A0210F-33ED-4CC7-D81D-1422326A7E0C}"/>
              </a:ext>
            </a:extLst>
          </p:cNvPr>
          <p:cNvSpPr txBox="1"/>
          <p:nvPr/>
        </p:nvSpPr>
        <p:spPr>
          <a:xfrm>
            <a:off x="1653220" y="1713533"/>
            <a:ext cx="1280082" cy="369332"/>
          </a:xfrm>
          <a:prstGeom prst="rect">
            <a:avLst/>
          </a:prstGeom>
          <a:noFill/>
        </p:spPr>
        <p:txBody>
          <a:bodyPr wrap="square" anchor="ctr">
            <a:spAutoFit/>
          </a:bodyPr>
          <a:lstStyle/>
          <a:p>
            <a:pPr algn="ctr" fontAlgn="auto"/>
            <a:r>
              <a:rPr lang="ko-KR" altLang="en-US" dirty="0">
                <a:solidFill>
                  <a:srgbClr val="EB470C"/>
                </a:solidFill>
                <a:latin typeface="나눔고딕" panose="020D0604000000000000" pitchFamily="50" charset="-127"/>
                <a:ea typeface="나눔고딕" panose="020D0604000000000000" pitchFamily="50" charset="-127"/>
              </a:rPr>
              <a:t>한편</a:t>
            </a:r>
            <a:endParaRPr lang="ko-Kore-KR" altLang="en-US" dirty="0">
              <a:solidFill>
                <a:srgbClr val="EB470C"/>
              </a:solidFill>
              <a:latin typeface="나눔고딕" panose="020D0604000000000000" pitchFamily="50" charset="-127"/>
              <a:ea typeface="나눔고딕" panose="020D0604000000000000" pitchFamily="50" charset="-127"/>
            </a:endParaRPr>
          </a:p>
        </p:txBody>
      </p:sp>
      <p:sp>
        <p:nvSpPr>
          <p:cNvPr id="6" name="TextBox 5">
            <a:extLst>
              <a:ext uri="{FF2B5EF4-FFF2-40B4-BE49-F238E27FC236}">
                <a16:creationId xmlns:a16="http://schemas.microsoft.com/office/drawing/2014/main" id="{78A0210F-33ED-4CC7-D81D-1422326A7E0C}"/>
              </a:ext>
            </a:extLst>
          </p:cNvPr>
          <p:cNvSpPr txBox="1"/>
          <p:nvPr/>
        </p:nvSpPr>
        <p:spPr>
          <a:xfrm>
            <a:off x="4420905" y="4830807"/>
            <a:ext cx="3004636" cy="369332"/>
          </a:xfrm>
          <a:prstGeom prst="rect">
            <a:avLst/>
          </a:prstGeom>
          <a:noFill/>
        </p:spPr>
        <p:txBody>
          <a:bodyPr wrap="square" anchor="ctr">
            <a:spAutoFit/>
          </a:bodyPr>
          <a:lstStyle/>
          <a:p>
            <a:pPr algn="ctr" fontAlgn="auto"/>
            <a:r>
              <a:rPr lang="en-US" altLang="ko-KR" dirty="0">
                <a:solidFill>
                  <a:srgbClr val="EB470C"/>
                </a:solidFill>
                <a:latin typeface="나눔고딕" panose="020D0604000000000000" pitchFamily="50" charset="-127"/>
                <a:ea typeface="나눔고딕" panose="020D0604000000000000" pitchFamily="50" charset="-127"/>
              </a:rPr>
              <a:t>from A to B: A</a:t>
            </a:r>
            <a:r>
              <a:rPr lang="ko-KR" altLang="en-US" dirty="0">
                <a:solidFill>
                  <a:srgbClr val="EB470C"/>
                </a:solidFill>
                <a:latin typeface="나눔고딕" panose="020D0604000000000000" pitchFamily="50" charset="-127"/>
                <a:ea typeface="나눔고딕" panose="020D0604000000000000" pitchFamily="50" charset="-127"/>
              </a:rPr>
              <a:t>에서 </a:t>
            </a:r>
            <a:r>
              <a:rPr lang="en-US" altLang="ko-KR" dirty="0">
                <a:solidFill>
                  <a:srgbClr val="EB470C"/>
                </a:solidFill>
                <a:latin typeface="나눔고딕" panose="020D0604000000000000" pitchFamily="50" charset="-127"/>
                <a:ea typeface="나눔고딕" panose="020D0604000000000000" pitchFamily="50" charset="-127"/>
              </a:rPr>
              <a:t>B</a:t>
            </a:r>
            <a:r>
              <a:rPr lang="ko-KR" altLang="en-US" dirty="0">
                <a:solidFill>
                  <a:srgbClr val="EB470C"/>
                </a:solidFill>
                <a:latin typeface="나눔고딕" panose="020D0604000000000000" pitchFamily="50" charset="-127"/>
                <a:ea typeface="나눔고딕" panose="020D0604000000000000" pitchFamily="50" charset="-127"/>
              </a:rPr>
              <a:t>까지</a:t>
            </a:r>
            <a:endParaRPr lang="ko-Kore-KR" altLang="en-US" dirty="0">
              <a:solidFill>
                <a:srgbClr val="EB470C"/>
              </a:solidFill>
              <a:latin typeface="나눔고딕" panose="020D0604000000000000" pitchFamily="50" charset="-127"/>
              <a:ea typeface="나눔고딕" panose="020D0604000000000000" pitchFamily="50" charset="-127"/>
            </a:endParaRPr>
          </a:p>
        </p:txBody>
      </p:sp>
      <p:cxnSp>
        <p:nvCxnSpPr>
          <p:cNvPr id="7" name="직선 연결선[R] 16">
            <a:extLst>
              <a:ext uri="{FF2B5EF4-FFF2-40B4-BE49-F238E27FC236}">
                <a16:creationId xmlns:a16="http://schemas.microsoft.com/office/drawing/2014/main" id="{4470EE92-7606-4218-6EFD-CD92F26FE3D9}"/>
              </a:ext>
            </a:extLst>
          </p:cNvPr>
          <p:cNvCxnSpPr>
            <a:cxnSpLocks/>
          </p:cNvCxnSpPr>
          <p:nvPr/>
        </p:nvCxnSpPr>
        <p:spPr>
          <a:xfrm flipV="1">
            <a:off x="3983999" y="3030675"/>
            <a:ext cx="2281032" cy="9696"/>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8" name="TextBox 7">
            <a:extLst>
              <a:ext uri="{FF2B5EF4-FFF2-40B4-BE49-F238E27FC236}">
                <a16:creationId xmlns:a16="http://schemas.microsoft.com/office/drawing/2014/main" id="{2B66B06F-1746-FE2C-6072-0867ECF87D1B}"/>
              </a:ext>
            </a:extLst>
          </p:cNvPr>
          <p:cNvSpPr txBox="1"/>
          <p:nvPr/>
        </p:nvSpPr>
        <p:spPr>
          <a:xfrm>
            <a:off x="3149112" y="3082289"/>
            <a:ext cx="3888182" cy="369332"/>
          </a:xfrm>
          <a:prstGeom prst="rect">
            <a:avLst/>
          </a:prstGeom>
          <a:noFill/>
        </p:spPr>
        <p:txBody>
          <a:bodyPr wrap="square" anchor="ctr">
            <a:spAutoFit/>
          </a:bodyPr>
          <a:lstStyle/>
          <a:p>
            <a:pPr algn="ctr" fontAlgn="auto"/>
            <a:r>
              <a:rPr lang="ko-KR" altLang="en-US" dirty="0">
                <a:solidFill>
                  <a:srgbClr val="00B0EF"/>
                </a:solidFill>
                <a:latin typeface="나눔고딕" panose="020D0604000000000000" pitchFamily="50" charset="-127"/>
                <a:ea typeface="나눔고딕" panose="020D0604000000000000" pitchFamily="50" charset="-127"/>
              </a:rPr>
              <a:t>현재완료</a:t>
            </a:r>
            <a:r>
              <a:rPr lang="en-US" altLang="ko-KR" dirty="0">
                <a:solidFill>
                  <a:srgbClr val="00B0EF"/>
                </a:solidFill>
                <a:latin typeface="나눔고딕" panose="020D0604000000000000" pitchFamily="50" charset="-127"/>
                <a:ea typeface="나눔고딕" panose="020D0604000000000000" pitchFamily="50" charset="-127"/>
              </a:rPr>
              <a:t>(</a:t>
            </a:r>
            <a:r>
              <a:rPr lang="ko-KR" altLang="en-US" dirty="0">
                <a:solidFill>
                  <a:srgbClr val="00B0EF"/>
                </a:solidFill>
                <a:latin typeface="나눔고딕" panose="020D0604000000000000" pitchFamily="50" charset="-127"/>
                <a:ea typeface="나눔고딕" panose="020D0604000000000000" pitchFamily="50" charset="-127"/>
              </a:rPr>
              <a:t>계속</a:t>
            </a:r>
            <a:r>
              <a:rPr lang="en-US" altLang="ko-KR" dirty="0">
                <a:solidFill>
                  <a:srgbClr val="00B0EF"/>
                </a:solidFill>
                <a:latin typeface="나눔고딕" panose="020D0604000000000000" pitchFamily="50" charset="-127"/>
                <a:ea typeface="나눔고딕" panose="020D0604000000000000" pitchFamily="50" charset="-127"/>
              </a:rPr>
              <a:t>) </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cxnSp>
        <p:nvCxnSpPr>
          <p:cNvPr id="10" name="직선 연결선[R] 16">
            <a:extLst>
              <a:ext uri="{FF2B5EF4-FFF2-40B4-BE49-F238E27FC236}">
                <a16:creationId xmlns:a16="http://schemas.microsoft.com/office/drawing/2014/main" id="{4470EE92-7606-4218-6EFD-CD92F26FE3D9}"/>
              </a:ext>
            </a:extLst>
          </p:cNvPr>
          <p:cNvCxnSpPr>
            <a:cxnSpLocks/>
          </p:cNvCxnSpPr>
          <p:nvPr/>
        </p:nvCxnSpPr>
        <p:spPr>
          <a:xfrm flipV="1">
            <a:off x="3584207" y="4430978"/>
            <a:ext cx="1910763" cy="9696"/>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12" name="TextBox 11">
            <a:extLst>
              <a:ext uri="{FF2B5EF4-FFF2-40B4-BE49-F238E27FC236}">
                <a16:creationId xmlns:a16="http://schemas.microsoft.com/office/drawing/2014/main" id="{2B66B06F-1746-FE2C-6072-0867ECF87D1B}"/>
              </a:ext>
            </a:extLst>
          </p:cNvPr>
          <p:cNvSpPr txBox="1"/>
          <p:nvPr/>
        </p:nvSpPr>
        <p:spPr>
          <a:xfrm>
            <a:off x="3007998" y="4485737"/>
            <a:ext cx="3257033" cy="369332"/>
          </a:xfrm>
          <a:prstGeom prst="rect">
            <a:avLst/>
          </a:prstGeom>
          <a:noFill/>
        </p:spPr>
        <p:txBody>
          <a:bodyPr wrap="square" anchor="ctr">
            <a:spAutoFit/>
          </a:bodyPr>
          <a:lstStyle/>
          <a:p>
            <a:pPr algn="ctr" fontAlgn="auto"/>
            <a:r>
              <a:rPr lang="ko-KR" altLang="en-US" dirty="0">
                <a:solidFill>
                  <a:srgbClr val="00B0EF"/>
                </a:solidFill>
                <a:latin typeface="나눔고딕" panose="020D0604000000000000" pitchFamily="50" charset="-127"/>
                <a:ea typeface="나눔고딕" panose="020D0604000000000000" pitchFamily="50" charset="-127"/>
              </a:rPr>
              <a:t>수동태 </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cxnSp>
        <p:nvCxnSpPr>
          <p:cNvPr id="2" name="직선 연결선[R] 16">
            <a:extLst>
              <a:ext uri="{FF2B5EF4-FFF2-40B4-BE49-F238E27FC236}">
                <a16:creationId xmlns:a16="http://schemas.microsoft.com/office/drawing/2014/main" id="{024B1245-BF73-67C0-0393-B9D1840BDFF2}"/>
              </a:ext>
            </a:extLst>
          </p:cNvPr>
          <p:cNvCxnSpPr>
            <a:cxnSpLocks/>
          </p:cNvCxnSpPr>
          <p:nvPr/>
        </p:nvCxnSpPr>
        <p:spPr>
          <a:xfrm>
            <a:off x="1259998" y="1668470"/>
            <a:ext cx="1889114"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4" name="직선 연결선[R] 16">
            <a:extLst>
              <a:ext uri="{FF2B5EF4-FFF2-40B4-BE49-F238E27FC236}">
                <a16:creationId xmlns:a16="http://schemas.microsoft.com/office/drawing/2014/main" id="{39821369-5A50-E70B-A65A-5FE0BA541261}"/>
              </a:ext>
            </a:extLst>
          </p:cNvPr>
          <p:cNvCxnSpPr>
            <a:cxnSpLocks/>
          </p:cNvCxnSpPr>
          <p:nvPr/>
        </p:nvCxnSpPr>
        <p:spPr>
          <a:xfrm>
            <a:off x="7402231" y="4430978"/>
            <a:ext cx="847917"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3" name="직선 연결선[R] 16">
            <a:extLst>
              <a:ext uri="{FF2B5EF4-FFF2-40B4-BE49-F238E27FC236}">
                <a16:creationId xmlns:a16="http://schemas.microsoft.com/office/drawing/2014/main" id="{1008BE43-2B8E-007A-4EC5-17D49BEC74E3}"/>
              </a:ext>
            </a:extLst>
          </p:cNvPr>
          <p:cNvCxnSpPr>
            <a:cxnSpLocks/>
          </p:cNvCxnSpPr>
          <p:nvPr/>
        </p:nvCxnSpPr>
        <p:spPr>
          <a:xfrm>
            <a:off x="3927862" y="5889436"/>
            <a:ext cx="448929"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grpSp>
        <p:nvGrpSpPr>
          <p:cNvPr id="15" name="그룹 14">
            <a:extLst>
              <a:ext uri="{FF2B5EF4-FFF2-40B4-BE49-F238E27FC236}">
                <a16:creationId xmlns:a16="http://schemas.microsoft.com/office/drawing/2014/main" id="{124869F6-A21E-91F5-8F77-0E668179FFDE}"/>
              </a:ext>
            </a:extLst>
          </p:cNvPr>
          <p:cNvGrpSpPr/>
          <p:nvPr/>
        </p:nvGrpSpPr>
        <p:grpSpPr>
          <a:xfrm rot="5400000">
            <a:off x="4134468" y="4932131"/>
            <a:ext cx="378784" cy="550165"/>
            <a:chOff x="2012804" y="6243835"/>
            <a:chExt cx="912118" cy="263497"/>
          </a:xfrm>
        </p:grpSpPr>
        <p:cxnSp>
          <p:nvCxnSpPr>
            <p:cNvPr id="16" name="직선 연결선 15">
              <a:extLst>
                <a:ext uri="{FF2B5EF4-FFF2-40B4-BE49-F238E27FC236}">
                  <a16:creationId xmlns:a16="http://schemas.microsoft.com/office/drawing/2014/main" id="{AE927CCB-B8AA-AE54-D24B-9E9DC045AEB1}"/>
                </a:ext>
              </a:extLst>
            </p:cNvPr>
            <p:cNvCxnSpPr/>
            <p:nvPr/>
          </p:nvCxnSpPr>
          <p:spPr>
            <a:xfrm>
              <a:off x="2012804" y="6243835"/>
              <a:ext cx="0" cy="263497"/>
            </a:xfrm>
            <a:prstGeom prst="line">
              <a:avLst/>
            </a:prstGeom>
            <a:ln w="28575">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7" name="직선 연결선 16">
              <a:extLst>
                <a:ext uri="{FF2B5EF4-FFF2-40B4-BE49-F238E27FC236}">
                  <a16:creationId xmlns:a16="http://schemas.microsoft.com/office/drawing/2014/main" id="{2608C3E7-59EB-0647-D5CC-9BAADA7F7CBF}"/>
                </a:ext>
              </a:extLst>
            </p:cNvPr>
            <p:cNvCxnSpPr/>
            <p:nvPr/>
          </p:nvCxnSpPr>
          <p:spPr>
            <a:xfrm>
              <a:off x="2013515" y="6498454"/>
              <a:ext cx="911407" cy="0"/>
            </a:xfrm>
            <a:prstGeom prst="line">
              <a:avLst/>
            </a:prstGeom>
            <a:ln w="28575">
              <a:solidFill>
                <a:srgbClr val="00B0EF"/>
              </a:solidFill>
            </a:ln>
          </p:spPr>
          <p:style>
            <a:lnRef idx="2">
              <a:schemeClr val="accent1"/>
            </a:lnRef>
            <a:fillRef idx="0">
              <a:schemeClr val="accent1"/>
            </a:fillRef>
            <a:effectRef idx="1">
              <a:schemeClr val="accent1"/>
            </a:effectRef>
            <a:fontRef idx="minor">
              <a:schemeClr val="tx1"/>
            </a:fontRef>
          </p:style>
        </p:cxnSp>
      </p:grpSp>
      <p:grpSp>
        <p:nvGrpSpPr>
          <p:cNvPr id="18" name="그룹 17">
            <a:extLst>
              <a:ext uri="{FF2B5EF4-FFF2-40B4-BE49-F238E27FC236}">
                <a16:creationId xmlns:a16="http://schemas.microsoft.com/office/drawing/2014/main" id="{353017EB-AA68-CB5A-621F-A2F494E095B7}"/>
              </a:ext>
            </a:extLst>
          </p:cNvPr>
          <p:cNvGrpSpPr/>
          <p:nvPr/>
        </p:nvGrpSpPr>
        <p:grpSpPr>
          <a:xfrm flipH="1">
            <a:off x="7224911" y="4440674"/>
            <a:ext cx="594266" cy="597269"/>
            <a:chOff x="2012804" y="6243835"/>
            <a:chExt cx="912118" cy="263497"/>
          </a:xfrm>
        </p:grpSpPr>
        <p:cxnSp>
          <p:nvCxnSpPr>
            <p:cNvPr id="19" name="직선 연결선 18">
              <a:extLst>
                <a:ext uri="{FF2B5EF4-FFF2-40B4-BE49-F238E27FC236}">
                  <a16:creationId xmlns:a16="http://schemas.microsoft.com/office/drawing/2014/main" id="{26036186-2880-19CA-495B-513EE20D9CE9}"/>
                </a:ext>
              </a:extLst>
            </p:cNvPr>
            <p:cNvCxnSpPr/>
            <p:nvPr/>
          </p:nvCxnSpPr>
          <p:spPr>
            <a:xfrm>
              <a:off x="2012804" y="6243835"/>
              <a:ext cx="0" cy="263497"/>
            </a:xfrm>
            <a:prstGeom prst="line">
              <a:avLst/>
            </a:prstGeom>
            <a:ln w="28575">
              <a:solidFill>
                <a:srgbClr val="23BBF1"/>
              </a:solidFill>
            </a:ln>
          </p:spPr>
          <p:style>
            <a:lnRef idx="2">
              <a:schemeClr val="accent1"/>
            </a:lnRef>
            <a:fillRef idx="0">
              <a:schemeClr val="accent1"/>
            </a:fillRef>
            <a:effectRef idx="1">
              <a:schemeClr val="accent1"/>
            </a:effectRef>
            <a:fontRef idx="minor">
              <a:schemeClr val="tx1"/>
            </a:fontRef>
          </p:style>
        </p:cxnSp>
        <p:cxnSp>
          <p:nvCxnSpPr>
            <p:cNvPr id="20" name="직선 연결선 19">
              <a:extLst>
                <a:ext uri="{FF2B5EF4-FFF2-40B4-BE49-F238E27FC236}">
                  <a16:creationId xmlns:a16="http://schemas.microsoft.com/office/drawing/2014/main" id="{A80DE727-4984-7A6C-E00C-A319FB034DB8}"/>
                </a:ext>
              </a:extLst>
            </p:cNvPr>
            <p:cNvCxnSpPr/>
            <p:nvPr/>
          </p:nvCxnSpPr>
          <p:spPr>
            <a:xfrm>
              <a:off x="2013515" y="6498454"/>
              <a:ext cx="911407" cy="0"/>
            </a:xfrm>
            <a:prstGeom prst="line">
              <a:avLst/>
            </a:prstGeom>
            <a:ln w="28575">
              <a:solidFill>
                <a:srgbClr val="23BBF1"/>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4009247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59999" y="540000"/>
            <a:ext cx="9085271" cy="4154984"/>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Melbourne’s urban forest strategy will </a:t>
            </a:r>
            <a:r>
              <a:rPr lang="en-US" altLang="ko-Kore-KR" sz="3600" spc="-150" dirty="0">
                <a:solidFill>
                  <a:srgbClr val="4BB053"/>
                </a:solidFill>
                <a:latin typeface="Calibri" panose="020F0502020204030204" pitchFamily="34" charset="0"/>
                <a:ea typeface="Noto Sans KR Medium" panose="020B0500000000000000" pitchFamily="34" charset="-128"/>
                <a:cs typeface="Calibri" panose="020F0502020204030204" pitchFamily="34" charset="0"/>
              </a:rPr>
              <a:t>help keep </a:t>
            </a:r>
          </a:p>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the city cool. It will also allow residents to </a:t>
            </a: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interact with</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nature and </a:t>
            </a: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engage</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a:t>
            </a: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in</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outdoor activities every day.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p.65</a:t>
            </a:r>
          </a:p>
        </p:txBody>
      </p:sp>
      <p:sp>
        <p:nvSpPr>
          <p:cNvPr id="5" name="TextBox 4">
            <a:extLst>
              <a:ext uri="{FF2B5EF4-FFF2-40B4-BE49-F238E27FC236}">
                <a16:creationId xmlns:a16="http://schemas.microsoft.com/office/drawing/2014/main" id="{78A0210F-33ED-4CC7-D81D-1422326A7E0C}"/>
              </a:ext>
            </a:extLst>
          </p:cNvPr>
          <p:cNvSpPr txBox="1"/>
          <p:nvPr/>
        </p:nvSpPr>
        <p:spPr>
          <a:xfrm>
            <a:off x="7490428" y="2202425"/>
            <a:ext cx="3594642" cy="369332"/>
          </a:xfrm>
          <a:prstGeom prst="rect">
            <a:avLst/>
          </a:prstGeom>
          <a:noFill/>
        </p:spPr>
        <p:txBody>
          <a:bodyPr wrap="square" anchor="ctr">
            <a:spAutoFit/>
          </a:bodyPr>
          <a:lstStyle/>
          <a:p>
            <a:pPr algn="ctr" fontAlgn="auto"/>
            <a:r>
              <a:rPr lang="en-US" altLang="ko-KR" dirty="0">
                <a:solidFill>
                  <a:srgbClr val="EB470C"/>
                </a:solidFill>
                <a:latin typeface="나눔고딕" panose="020D0604000000000000" pitchFamily="50" charset="-127"/>
                <a:ea typeface="나눔고딕" panose="020D0604000000000000" pitchFamily="50" charset="-127"/>
              </a:rPr>
              <a:t>~</a:t>
            </a:r>
            <a:r>
              <a:rPr lang="ko-KR" altLang="en-US" dirty="0">
                <a:solidFill>
                  <a:srgbClr val="EB470C"/>
                </a:solidFill>
                <a:latin typeface="나눔고딕" panose="020D0604000000000000" pitchFamily="50" charset="-127"/>
                <a:ea typeface="나눔고딕" panose="020D0604000000000000" pitchFamily="50" charset="-127"/>
              </a:rPr>
              <a:t>와 상호작용을 하다</a:t>
            </a:r>
            <a:endParaRPr lang="ko-Kore-KR" altLang="en-US" dirty="0">
              <a:solidFill>
                <a:srgbClr val="EB470C"/>
              </a:solidFill>
              <a:latin typeface="나눔고딕" panose="020D0604000000000000" pitchFamily="50" charset="-127"/>
              <a:ea typeface="나눔고딕" panose="020D0604000000000000" pitchFamily="50" charset="-127"/>
            </a:endParaRPr>
          </a:p>
        </p:txBody>
      </p:sp>
      <p:cxnSp>
        <p:nvCxnSpPr>
          <p:cNvPr id="6" name="직선 연결선[R] 16">
            <a:extLst>
              <a:ext uri="{FF2B5EF4-FFF2-40B4-BE49-F238E27FC236}">
                <a16:creationId xmlns:a16="http://schemas.microsoft.com/office/drawing/2014/main" id="{4470EE92-7606-4218-6EFD-CD92F26FE3D9}"/>
              </a:ext>
            </a:extLst>
          </p:cNvPr>
          <p:cNvCxnSpPr>
            <a:cxnSpLocks/>
          </p:cNvCxnSpPr>
          <p:nvPr/>
        </p:nvCxnSpPr>
        <p:spPr>
          <a:xfrm flipV="1">
            <a:off x="7817141" y="3026423"/>
            <a:ext cx="2484000" cy="1255"/>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7" name="직선 연결선[R] 16">
            <a:extLst>
              <a:ext uri="{FF2B5EF4-FFF2-40B4-BE49-F238E27FC236}">
                <a16:creationId xmlns:a16="http://schemas.microsoft.com/office/drawing/2014/main" id="{4470EE92-7606-4218-6EFD-CD92F26FE3D9}"/>
              </a:ext>
            </a:extLst>
          </p:cNvPr>
          <p:cNvCxnSpPr>
            <a:cxnSpLocks/>
          </p:cNvCxnSpPr>
          <p:nvPr/>
        </p:nvCxnSpPr>
        <p:spPr>
          <a:xfrm>
            <a:off x="3263890" y="4404346"/>
            <a:ext cx="1479960" cy="3656"/>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8" name="TextBox 7">
            <a:extLst>
              <a:ext uri="{FF2B5EF4-FFF2-40B4-BE49-F238E27FC236}">
                <a16:creationId xmlns:a16="http://schemas.microsoft.com/office/drawing/2014/main" id="{2B66B06F-1746-FE2C-6072-0867ECF87D1B}"/>
              </a:ext>
            </a:extLst>
          </p:cNvPr>
          <p:cNvSpPr txBox="1"/>
          <p:nvPr/>
        </p:nvSpPr>
        <p:spPr>
          <a:xfrm>
            <a:off x="4544251" y="3250393"/>
            <a:ext cx="3497781" cy="369332"/>
          </a:xfrm>
          <a:prstGeom prst="rect">
            <a:avLst/>
          </a:prstGeom>
          <a:noFill/>
        </p:spPr>
        <p:txBody>
          <a:bodyPr wrap="square" anchor="ctr">
            <a:spAutoFit/>
          </a:bodyPr>
          <a:lstStyle/>
          <a:p>
            <a:pPr algn="ctr" fontAlgn="auto"/>
            <a:r>
              <a:rPr lang="ko-KR" altLang="en-US" dirty="0">
                <a:solidFill>
                  <a:srgbClr val="00B0EF"/>
                </a:solidFill>
                <a:latin typeface="나눔고딕" panose="020D0604000000000000" pitchFamily="50" charset="-127"/>
                <a:ea typeface="나눔고딕" panose="020D0604000000000000" pitchFamily="50" charset="-127"/>
              </a:rPr>
              <a:t>병렬 연결</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grpSp>
        <p:nvGrpSpPr>
          <p:cNvPr id="9" name="그룹 8">
            <a:extLst>
              <a:ext uri="{FF2B5EF4-FFF2-40B4-BE49-F238E27FC236}">
                <a16:creationId xmlns:a16="http://schemas.microsoft.com/office/drawing/2014/main" id="{2885C64E-AC8A-A8BF-B180-71FA5BE7A9F1}"/>
              </a:ext>
            </a:extLst>
          </p:cNvPr>
          <p:cNvGrpSpPr/>
          <p:nvPr/>
        </p:nvGrpSpPr>
        <p:grpSpPr>
          <a:xfrm rot="5400000">
            <a:off x="4495614" y="2842600"/>
            <a:ext cx="496472" cy="1722920"/>
            <a:chOff x="2012804" y="6243835"/>
            <a:chExt cx="912118" cy="263497"/>
          </a:xfrm>
        </p:grpSpPr>
        <p:cxnSp>
          <p:nvCxnSpPr>
            <p:cNvPr id="10" name="직선 연결선 9">
              <a:extLst>
                <a:ext uri="{FF2B5EF4-FFF2-40B4-BE49-F238E27FC236}">
                  <a16:creationId xmlns:a16="http://schemas.microsoft.com/office/drawing/2014/main" id="{5FD5D06C-63E0-CDE6-0714-1179580C5694}"/>
                </a:ext>
              </a:extLst>
            </p:cNvPr>
            <p:cNvCxnSpPr/>
            <p:nvPr/>
          </p:nvCxnSpPr>
          <p:spPr>
            <a:xfrm>
              <a:off x="2012804" y="6243835"/>
              <a:ext cx="0" cy="263497"/>
            </a:xfrm>
            <a:prstGeom prst="line">
              <a:avLst/>
            </a:prstGeom>
            <a:ln w="28575">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2" name="직선 연결선 11">
              <a:extLst>
                <a:ext uri="{FF2B5EF4-FFF2-40B4-BE49-F238E27FC236}">
                  <a16:creationId xmlns:a16="http://schemas.microsoft.com/office/drawing/2014/main" id="{EAF677C6-42D9-9E6E-1086-50C38A5787E1}"/>
                </a:ext>
              </a:extLst>
            </p:cNvPr>
            <p:cNvCxnSpPr/>
            <p:nvPr/>
          </p:nvCxnSpPr>
          <p:spPr>
            <a:xfrm>
              <a:off x="2013515" y="6498454"/>
              <a:ext cx="911407" cy="0"/>
            </a:xfrm>
            <a:prstGeom prst="line">
              <a:avLst/>
            </a:prstGeom>
            <a:ln w="28575">
              <a:solidFill>
                <a:srgbClr val="00B0EF"/>
              </a:solidFill>
            </a:ln>
          </p:spPr>
          <p:style>
            <a:lnRef idx="2">
              <a:schemeClr val="accent1"/>
            </a:lnRef>
            <a:fillRef idx="0">
              <a:schemeClr val="accent1"/>
            </a:fillRef>
            <a:effectRef idx="1">
              <a:schemeClr val="accent1"/>
            </a:effectRef>
            <a:fontRef idx="minor">
              <a:schemeClr val="tx1"/>
            </a:fontRef>
          </p:style>
        </p:cxnSp>
      </p:grpSp>
      <p:grpSp>
        <p:nvGrpSpPr>
          <p:cNvPr id="13" name="그룹 12">
            <a:extLst>
              <a:ext uri="{FF2B5EF4-FFF2-40B4-BE49-F238E27FC236}">
                <a16:creationId xmlns:a16="http://schemas.microsoft.com/office/drawing/2014/main" id="{A8FAC303-A5A5-0B6A-64B6-4B0F15243A61}"/>
              </a:ext>
            </a:extLst>
          </p:cNvPr>
          <p:cNvGrpSpPr/>
          <p:nvPr/>
        </p:nvGrpSpPr>
        <p:grpSpPr>
          <a:xfrm flipH="1">
            <a:off x="6865308" y="3026423"/>
            <a:ext cx="2237123" cy="435071"/>
            <a:chOff x="2012804" y="6243835"/>
            <a:chExt cx="912118" cy="263497"/>
          </a:xfrm>
        </p:grpSpPr>
        <p:cxnSp>
          <p:nvCxnSpPr>
            <p:cNvPr id="14" name="직선 연결선 13">
              <a:extLst>
                <a:ext uri="{FF2B5EF4-FFF2-40B4-BE49-F238E27FC236}">
                  <a16:creationId xmlns:a16="http://schemas.microsoft.com/office/drawing/2014/main" id="{E4FE639B-5324-AA2D-D62B-7942FB23B08B}"/>
                </a:ext>
              </a:extLst>
            </p:cNvPr>
            <p:cNvCxnSpPr/>
            <p:nvPr/>
          </p:nvCxnSpPr>
          <p:spPr>
            <a:xfrm>
              <a:off x="2012804" y="6243835"/>
              <a:ext cx="0" cy="263497"/>
            </a:xfrm>
            <a:prstGeom prst="line">
              <a:avLst/>
            </a:prstGeom>
            <a:ln w="28575">
              <a:solidFill>
                <a:srgbClr val="23BBF1"/>
              </a:solidFill>
            </a:ln>
          </p:spPr>
          <p:style>
            <a:lnRef idx="2">
              <a:schemeClr val="accent1"/>
            </a:lnRef>
            <a:fillRef idx="0">
              <a:schemeClr val="accent1"/>
            </a:fillRef>
            <a:effectRef idx="1">
              <a:schemeClr val="accent1"/>
            </a:effectRef>
            <a:fontRef idx="minor">
              <a:schemeClr val="tx1"/>
            </a:fontRef>
          </p:style>
        </p:cxnSp>
        <p:cxnSp>
          <p:nvCxnSpPr>
            <p:cNvPr id="15" name="직선 연결선 14">
              <a:extLst>
                <a:ext uri="{FF2B5EF4-FFF2-40B4-BE49-F238E27FC236}">
                  <a16:creationId xmlns:a16="http://schemas.microsoft.com/office/drawing/2014/main" id="{5015226C-7DC0-F634-0653-608A67A75C9B}"/>
                </a:ext>
              </a:extLst>
            </p:cNvPr>
            <p:cNvCxnSpPr/>
            <p:nvPr/>
          </p:nvCxnSpPr>
          <p:spPr>
            <a:xfrm>
              <a:off x="2013515" y="6498454"/>
              <a:ext cx="911407" cy="0"/>
            </a:xfrm>
            <a:prstGeom prst="line">
              <a:avLst/>
            </a:prstGeom>
            <a:ln w="28575">
              <a:solidFill>
                <a:srgbClr val="23BBF1"/>
              </a:solidFill>
            </a:ln>
          </p:spPr>
          <p:style>
            <a:lnRef idx="2">
              <a:schemeClr val="accent1"/>
            </a:lnRef>
            <a:fillRef idx="0">
              <a:schemeClr val="accent1"/>
            </a:fillRef>
            <a:effectRef idx="1">
              <a:schemeClr val="accent1"/>
            </a:effectRef>
            <a:fontRef idx="minor">
              <a:schemeClr val="tx1"/>
            </a:fontRef>
          </p:style>
        </p:cxnSp>
      </p:grpSp>
      <p:sp>
        <p:nvSpPr>
          <p:cNvPr id="16" name="TextBox 15">
            <a:extLst>
              <a:ext uri="{FF2B5EF4-FFF2-40B4-BE49-F238E27FC236}">
                <a16:creationId xmlns:a16="http://schemas.microsoft.com/office/drawing/2014/main" id="{416695F2-9951-E1F8-8A23-BB93C1DD1002}"/>
              </a:ext>
            </a:extLst>
          </p:cNvPr>
          <p:cNvSpPr txBox="1"/>
          <p:nvPr/>
        </p:nvSpPr>
        <p:spPr>
          <a:xfrm>
            <a:off x="2366129" y="4438732"/>
            <a:ext cx="1601206" cy="369332"/>
          </a:xfrm>
          <a:prstGeom prst="rect">
            <a:avLst/>
          </a:prstGeom>
          <a:noFill/>
        </p:spPr>
        <p:txBody>
          <a:bodyPr wrap="square" anchor="ctr">
            <a:spAutoFit/>
          </a:bodyPr>
          <a:lstStyle/>
          <a:p>
            <a:pPr algn="ctr" fontAlgn="auto"/>
            <a:r>
              <a:rPr lang="en-US" altLang="ko-KR" dirty="0">
                <a:solidFill>
                  <a:srgbClr val="00B0F0"/>
                </a:solidFill>
                <a:latin typeface="Calibri" panose="020F0502020204030204" pitchFamily="34" charset="0"/>
                <a:ea typeface="Noto Sans KR" panose="020B0500000000000000" pitchFamily="34" charset="-128"/>
                <a:cs typeface="Calibri" panose="020F0502020204030204" pitchFamily="34" charset="0"/>
              </a:rPr>
              <a:t>(to) </a:t>
            </a:r>
            <a:endParaRPr lang="ko-Kore-KR" altLang="en-US" dirty="0">
              <a:solidFill>
                <a:srgbClr val="00B0F0"/>
              </a:solidFill>
              <a:effectLst/>
              <a:latin typeface="Calibri" panose="020F0502020204030204" pitchFamily="34" charset="0"/>
              <a:ea typeface="Noto Sans KR" panose="020B0500000000000000" pitchFamily="34" charset="-128"/>
              <a:cs typeface="Calibri" panose="020F0502020204030204" pitchFamily="34" charset="0"/>
            </a:endParaRPr>
          </a:p>
        </p:txBody>
      </p:sp>
      <p:grpSp>
        <p:nvGrpSpPr>
          <p:cNvPr id="17" name="그룹 16">
            <a:extLst>
              <a:ext uri="{FF2B5EF4-FFF2-40B4-BE49-F238E27FC236}">
                <a16:creationId xmlns:a16="http://schemas.microsoft.com/office/drawing/2014/main" id="{F62F17DF-B53A-6C3E-C746-6E67D730EF75}"/>
              </a:ext>
            </a:extLst>
          </p:cNvPr>
          <p:cNvGrpSpPr/>
          <p:nvPr/>
        </p:nvGrpSpPr>
        <p:grpSpPr>
          <a:xfrm>
            <a:off x="2961522" y="4280501"/>
            <a:ext cx="408267" cy="212256"/>
            <a:chOff x="9960619" y="3011228"/>
            <a:chExt cx="408267" cy="212256"/>
          </a:xfrm>
        </p:grpSpPr>
        <p:cxnSp>
          <p:nvCxnSpPr>
            <p:cNvPr id="18" name="직선 연결선[R] 50">
              <a:extLst>
                <a:ext uri="{FF2B5EF4-FFF2-40B4-BE49-F238E27FC236}">
                  <a16:creationId xmlns:a16="http://schemas.microsoft.com/office/drawing/2014/main" id="{9D1D3C47-5050-AFF5-799C-FB32D9C6306A}"/>
                </a:ext>
              </a:extLst>
            </p:cNvPr>
            <p:cNvCxnSpPr>
              <a:cxnSpLocks/>
            </p:cNvCxnSpPr>
            <p:nvPr/>
          </p:nvCxnSpPr>
          <p:spPr>
            <a:xfrm flipH="1">
              <a:off x="9960619" y="3011228"/>
              <a:ext cx="212256" cy="211798"/>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9" name="직선 연결선[R] 55">
              <a:extLst>
                <a:ext uri="{FF2B5EF4-FFF2-40B4-BE49-F238E27FC236}">
                  <a16:creationId xmlns:a16="http://schemas.microsoft.com/office/drawing/2014/main" id="{63200B2B-B0A3-5C43-8B6D-EFCCA108CFB5}"/>
                </a:ext>
              </a:extLst>
            </p:cNvPr>
            <p:cNvCxnSpPr>
              <a:cxnSpLocks/>
            </p:cNvCxnSpPr>
            <p:nvPr/>
          </p:nvCxnSpPr>
          <p:spPr>
            <a:xfrm rot="5400000" flipH="1">
              <a:off x="10156859" y="3011457"/>
              <a:ext cx="212256" cy="211798"/>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grpSp>
      <p:cxnSp>
        <p:nvCxnSpPr>
          <p:cNvPr id="20" name="직선 연결선[R] 16">
            <a:extLst>
              <a:ext uri="{FF2B5EF4-FFF2-40B4-BE49-F238E27FC236}">
                <a16:creationId xmlns:a16="http://schemas.microsoft.com/office/drawing/2014/main" id="{4470EE92-7606-4218-6EFD-CD92F26FE3D9}"/>
              </a:ext>
            </a:extLst>
          </p:cNvPr>
          <p:cNvCxnSpPr>
            <a:cxnSpLocks/>
          </p:cNvCxnSpPr>
          <p:nvPr/>
        </p:nvCxnSpPr>
        <p:spPr>
          <a:xfrm flipV="1">
            <a:off x="1260000" y="3072288"/>
            <a:ext cx="1224000" cy="1255"/>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21" name="직선 연결선[R] 16">
            <a:extLst>
              <a:ext uri="{FF2B5EF4-FFF2-40B4-BE49-F238E27FC236}">
                <a16:creationId xmlns:a16="http://schemas.microsoft.com/office/drawing/2014/main" id="{4470EE92-7606-4218-6EFD-CD92F26FE3D9}"/>
              </a:ext>
            </a:extLst>
          </p:cNvPr>
          <p:cNvCxnSpPr>
            <a:cxnSpLocks/>
          </p:cNvCxnSpPr>
          <p:nvPr/>
        </p:nvCxnSpPr>
        <p:spPr>
          <a:xfrm flipV="1">
            <a:off x="2572400" y="3073144"/>
            <a:ext cx="720000" cy="1255"/>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23" name="TextBox 22">
            <a:extLst>
              <a:ext uri="{FF2B5EF4-FFF2-40B4-BE49-F238E27FC236}">
                <a16:creationId xmlns:a16="http://schemas.microsoft.com/office/drawing/2014/main" id="{2B66B06F-1746-FE2C-6072-0867ECF87D1B}"/>
              </a:ext>
            </a:extLst>
          </p:cNvPr>
          <p:cNvSpPr txBox="1"/>
          <p:nvPr/>
        </p:nvSpPr>
        <p:spPr>
          <a:xfrm>
            <a:off x="1320548" y="3110264"/>
            <a:ext cx="1102903" cy="369332"/>
          </a:xfrm>
          <a:prstGeom prst="rect">
            <a:avLst/>
          </a:prstGeom>
          <a:noFill/>
        </p:spPr>
        <p:txBody>
          <a:bodyPr wrap="square" anchor="ctr">
            <a:spAutoFit/>
          </a:bodyPr>
          <a:lstStyle/>
          <a:p>
            <a:pPr algn="ctr" fontAlgn="auto"/>
            <a:r>
              <a:rPr lang="en-US" altLang="ko-KR" dirty="0">
                <a:solidFill>
                  <a:srgbClr val="00B0EF"/>
                </a:solidFill>
                <a:latin typeface="나눔고딕" panose="020D0604000000000000" pitchFamily="50" charset="-127"/>
                <a:ea typeface="나눔고딕" panose="020D0604000000000000" pitchFamily="50" charset="-127"/>
              </a:rPr>
              <a:t>O </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sp>
        <p:nvSpPr>
          <p:cNvPr id="24" name="TextBox 23">
            <a:extLst>
              <a:ext uri="{FF2B5EF4-FFF2-40B4-BE49-F238E27FC236}">
                <a16:creationId xmlns:a16="http://schemas.microsoft.com/office/drawing/2014/main" id="{2B66B06F-1746-FE2C-6072-0867ECF87D1B}"/>
              </a:ext>
            </a:extLst>
          </p:cNvPr>
          <p:cNvSpPr txBox="1"/>
          <p:nvPr/>
        </p:nvSpPr>
        <p:spPr>
          <a:xfrm>
            <a:off x="2380948" y="3125323"/>
            <a:ext cx="1102903" cy="369332"/>
          </a:xfrm>
          <a:prstGeom prst="rect">
            <a:avLst/>
          </a:prstGeom>
          <a:noFill/>
        </p:spPr>
        <p:txBody>
          <a:bodyPr wrap="square" anchor="ctr">
            <a:spAutoFit/>
          </a:bodyPr>
          <a:lstStyle/>
          <a:p>
            <a:pPr algn="ctr" fontAlgn="auto"/>
            <a:r>
              <a:rPr lang="en-US" altLang="ko-KR" dirty="0">
                <a:solidFill>
                  <a:srgbClr val="00B0EF"/>
                </a:solidFill>
                <a:latin typeface="나눔고딕" panose="020D0604000000000000" pitchFamily="50" charset="-127"/>
                <a:ea typeface="나눔고딕" panose="020D0604000000000000" pitchFamily="50" charset="-127"/>
              </a:rPr>
              <a:t>OC</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sp>
        <p:nvSpPr>
          <p:cNvPr id="25" name="TextBox 24">
            <a:extLst>
              <a:ext uri="{FF2B5EF4-FFF2-40B4-BE49-F238E27FC236}">
                <a16:creationId xmlns:a16="http://schemas.microsoft.com/office/drawing/2014/main" id="{3368EE0B-51A7-CB3D-4B21-916C2AD9A35E}"/>
              </a:ext>
            </a:extLst>
          </p:cNvPr>
          <p:cNvSpPr txBox="1"/>
          <p:nvPr/>
        </p:nvSpPr>
        <p:spPr>
          <a:xfrm>
            <a:off x="4732446" y="1909155"/>
            <a:ext cx="3497781" cy="646331"/>
          </a:xfrm>
          <a:prstGeom prst="rect">
            <a:avLst/>
          </a:prstGeom>
          <a:noFill/>
        </p:spPr>
        <p:txBody>
          <a:bodyPr wrap="square" anchor="ctr">
            <a:spAutoFit/>
          </a:bodyPr>
          <a:lstStyle/>
          <a:p>
            <a:pPr algn="ctr" fontAlgn="auto"/>
            <a:r>
              <a:rPr lang="en-US" altLang="ko-KR" dirty="0">
                <a:solidFill>
                  <a:srgbClr val="4BB053"/>
                </a:solidFill>
                <a:latin typeface="나눔고딕" panose="020D0604000000000000" pitchFamily="50" charset="-127"/>
                <a:ea typeface="나눔고딕" panose="020D0604000000000000" pitchFamily="50" charset="-127"/>
              </a:rPr>
              <a:t>allow</a:t>
            </a:r>
            <a:r>
              <a:rPr lang="ko-KR" altLang="en-US" dirty="0">
                <a:solidFill>
                  <a:srgbClr val="4BB053"/>
                </a:solidFill>
                <a:latin typeface="나눔고딕" panose="020D0604000000000000" pitchFamily="50" charset="-127"/>
                <a:ea typeface="나눔고딕" panose="020D0604000000000000" pitchFamily="50" charset="-127"/>
              </a:rPr>
              <a:t>＋목적어＋</a:t>
            </a:r>
            <a:r>
              <a:rPr lang="en-US" altLang="ko-KR" dirty="0">
                <a:solidFill>
                  <a:srgbClr val="4BB053"/>
                </a:solidFill>
                <a:latin typeface="나눔고딕" panose="020D0604000000000000" pitchFamily="50" charset="-127"/>
                <a:ea typeface="나눔고딕" panose="020D0604000000000000" pitchFamily="50" charset="-127"/>
              </a:rPr>
              <a:t>to-v: ~</a:t>
            </a:r>
            <a:r>
              <a:rPr lang="ko-KR" altLang="en-US" dirty="0">
                <a:solidFill>
                  <a:srgbClr val="4BB053"/>
                </a:solidFill>
                <a:latin typeface="나눔고딕" panose="020D0604000000000000" pitchFamily="50" charset="-127"/>
                <a:ea typeface="나눔고딕" panose="020D0604000000000000" pitchFamily="50" charset="-127"/>
              </a:rPr>
              <a:t>가 ∙∙∙하도록 해주다</a:t>
            </a:r>
            <a:endParaRPr lang="en-US" altLang="ko-KR" dirty="0">
              <a:solidFill>
                <a:srgbClr val="4BB053"/>
              </a:solidFill>
              <a:effectLst/>
              <a:latin typeface="나눔고딕" panose="020D0604000000000000" pitchFamily="50" charset="-127"/>
              <a:ea typeface="나눔고딕" panose="020D0604000000000000" pitchFamily="50" charset="-127"/>
            </a:endParaRPr>
          </a:p>
        </p:txBody>
      </p:sp>
      <p:sp>
        <p:nvSpPr>
          <p:cNvPr id="26" name="TextBox 25">
            <a:extLst>
              <a:ext uri="{FF2B5EF4-FFF2-40B4-BE49-F238E27FC236}">
                <a16:creationId xmlns:a16="http://schemas.microsoft.com/office/drawing/2014/main" id="{3368EE0B-51A7-CB3D-4B21-916C2AD9A35E}"/>
              </a:ext>
            </a:extLst>
          </p:cNvPr>
          <p:cNvSpPr txBox="1"/>
          <p:nvPr/>
        </p:nvSpPr>
        <p:spPr>
          <a:xfrm>
            <a:off x="7366878" y="863407"/>
            <a:ext cx="3497781" cy="369332"/>
          </a:xfrm>
          <a:prstGeom prst="rect">
            <a:avLst/>
          </a:prstGeom>
          <a:noFill/>
        </p:spPr>
        <p:txBody>
          <a:bodyPr wrap="square" anchor="ctr">
            <a:spAutoFit/>
          </a:bodyPr>
          <a:lstStyle/>
          <a:p>
            <a:pPr algn="ctr" fontAlgn="auto"/>
            <a:r>
              <a:rPr lang="en-US" altLang="ko-KR" dirty="0">
                <a:solidFill>
                  <a:srgbClr val="4BB053"/>
                </a:solidFill>
                <a:latin typeface="나눔고딕" panose="020D0604000000000000" pitchFamily="50" charset="-127"/>
                <a:ea typeface="나눔고딕" panose="020D0604000000000000" pitchFamily="50" charset="-127"/>
              </a:rPr>
              <a:t>help+(to-)v: ~</a:t>
            </a:r>
            <a:r>
              <a:rPr lang="ko-KR" altLang="en-US" dirty="0">
                <a:solidFill>
                  <a:srgbClr val="4BB053"/>
                </a:solidFill>
                <a:latin typeface="나눔고딕" panose="020D0604000000000000" pitchFamily="50" charset="-127"/>
                <a:ea typeface="나눔고딕" panose="020D0604000000000000" pitchFamily="50" charset="-127"/>
              </a:rPr>
              <a:t>하는 것을 돕다</a:t>
            </a:r>
            <a:endParaRPr lang="en-US" altLang="ko-KR" dirty="0">
              <a:solidFill>
                <a:srgbClr val="4BB053"/>
              </a:solidFill>
              <a:effectLst/>
              <a:latin typeface="나눔고딕" panose="020D0604000000000000" pitchFamily="50" charset="-127"/>
              <a:ea typeface="나눔고딕" panose="020D0604000000000000" pitchFamily="50" charset="-127"/>
            </a:endParaRPr>
          </a:p>
        </p:txBody>
      </p:sp>
      <p:cxnSp>
        <p:nvCxnSpPr>
          <p:cNvPr id="27" name="직선 연결선[R] 16">
            <a:extLst>
              <a:ext uri="{FF2B5EF4-FFF2-40B4-BE49-F238E27FC236}">
                <a16:creationId xmlns:a16="http://schemas.microsoft.com/office/drawing/2014/main" id="{4470EE92-7606-4218-6EFD-CD92F26FE3D9}"/>
              </a:ext>
            </a:extLst>
          </p:cNvPr>
          <p:cNvCxnSpPr>
            <a:cxnSpLocks/>
          </p:cNvCxnSpPr>
          <p:nvPr/>
        </p:nvCxnSpPr>
        <p:spPr>
          <a:xfrm>
            <a:off x="5161129" y="2581694"/>
            <a:ext cx="4356000" cy="0"/>
          </a:xfrm>
          <a:prstGeom prst="line">
            <a:avLst/>
          </a:prstGeom>
          <a:ln w="25400">
            <a:solidFill>
              <a:srgbClr val="4BB053"/>
            </a:solidFill>
          </a:ln>
        </p:spPr>
        <p:style>
          <a:lnRef idx="2">
            <a:schemeClr val="accent1"/>
          </a:lnRef>
          <a:fillRef idx="0">
            <a:schemeClr val="accent1"/>
          </a:fillRef>
          <a:effectRef idx="1">
            <a:schemeClr val="accent1"/>
          </a:effectRef>
          <a:fontRef idx="minor">
            <a:schemeClr val="tx1"/>
          </a:fontRef>
        </p:style>
      </p:cxnSp>
      <p:sp>
        <p:nvSpPr>
          <p:cNvPr id="28" name="TextBox 27">
            <a:extLst>
              <a:ext uri="{FF2B5EF4-FFF2-40B4-BE49-F238E27FC236}">
                <a16:creationId xmlns:a16="http://schemas.microsoft.com/office/drawing/2014/main" id="{78A0210F-33ED-4CC7-D81D-1422326A7E0C}"/>
              </a:ext>
            </a:extLst>
          </p:cNvPr>
          <p:cNvSpPr txBox="1"/>
          <p:nvPr/>
        </p:nvSpPr>
        <p:spPr>
          <a:xfrm>
            <a:off x="2332496" y="4489878"/>
            <a:ext cx="3594642" cy="369332"/>
          </a:xfrm>
          <a:prstGeom prst="rect">
            <a:avLst/>
          </a:prstGeom>
          <a:noFill/>
        </p:spPr>
        <p:txBody>
          <a:bodyPr wrap="square" anchor="ctr">
            <a:spAutoFit/>
          </a:bodyPr>
          <a:lstStyle/>
          <a:p>
            <a:pPr algn="ctr" fontAlgn="auto"/>
            <a:r>
              <a:rPr lang="en-US" altLang="ko-KR" dirty="0">
                <a:solidFill>
                  <a:srgbClr val="EB470C"/>
                </a:solidFill>
                <a:latin typeface="나눔고딕" panose="020D0604000000000000" pitchFamily="50" charset="-127"/>
                <a:ea typeface="나눔고딕" panose="020D0604000000000000" pitchFamily="50" charset="-127"/>
              </a:rPr>
              <a:t>~</a:t>
            </a:r>
            <a:r>
              <a:rPr lang="ko-KR" altLang="en-US" dirty="0">
                <a:solidFill>
                  <a:srgbClr val="EB470C"/>
                </a:solidFill>
                <a:latin typeface="나눔고딕" panose="020D0604000000000000" pitchFamily="50" charset="-127"/>
                <a:ea typeface="나눔고딕" panose="020D0604000000000000" pitchFamily="50" charset="-127"/>
              </a:rPr>
              <a:t>에 참여하다</a:t>
            </a:r>
            <a:endParaRPr lang="ko-Kore-KR" altLang="en-US" dirty="0">
              <a:solidFill>
                <a:srgbClr val="EB470C"/>
              </a:solidFill>
              <a:latin typeface="나눔고딕" panose="020D0604000000000000" pitchFamily="50" charset="-127"/>
              <a:ea typeface="나눔고딕" panose="020D0604000000000000" pitchFamily="50" charset="-127"/>
            </a:endParaRPr>
          </a:p>
        </p:txBody>
      </p:sp>
      <p:cxnSp>
        <p:nvCxnSpPr>
          <p:cNvPr id="3" name="직선 연결선[R] 16">
            <a:extLst>
              <a:ext uri="{FF2B5EF4-FFF2-40B4-BE49-F238E27FC236}">
                <a16:creationId xmlns:a16="http://schemas.microsoft.com/office/drawing/2014/main" id="{382BB042-64F8-A11C-04CD-CBB1122E2FD2}"/>
              </a:ext>
            </a:extLst>
          </p:cNvPr>
          <p:cNvCxnSpPr>
            <a:cxnSpLocks/>
          </p:cNvCxnSpPr>
          <p:nvPr/>
        </p:nvCxnSpPr>
        <p:spPr>
          <a:xfrm flipV="1">
            <a:off x="7618227" y="1651896"/>
            <a:ext cx="1669522" cy="10037"/>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29" name="직선 연결선[R] 16">
            <a:extLst>
              <a:ext uri="{FF2B5EF4-FFF2-40B4-BE49-F238E27FC236}">
                <a16:creationId xmlns:a16="http://schemas.microsoft.com/office/drawing/2014/main" id="{D8967802-E3D4-1EBF-4D60-BE2F099FCC20}"/>
              </a:ext>
            </a:extLst>
          </p:cNvPr>
          <p:cNvCxnSpPr>
            <a:cxnSpLocks/>
          </p:cNvCxnSpPr>
          <p:nvPr/>
        </p:nvCxnSpPr>
        <p:spPr>
          <a:xfrm flipV="1">
            <a:off x="3173778" y="3934808"/>
            <a:ext cx="1224000" cy="1255"/>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311486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2769989"/>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As a result, residents will be happier and healthier </a:t>
            </a: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as</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they move toward a greener future.</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p.65</a:t>
            </a:r>
          </a:p>
        </p:txBody>
      </p:sp>
      <p:sp>
        <p:nvSpPr>
          <p:cNvPr id="5" name="TextBox 4">
            <a:extLst>
              <a:ext uri="{FF2B5EF4-FFF2-40B4-BE49-F238E27FC236}">
                <a16:creationId xmlns:a16="http://schemas.microsoft.com/office/drawing/2014/main" id="{78A0210F-33ED-4CC7-D81D-1422326A7E0C}"/>
              </a:ext>
            </a:extLst>
          </p:cNvPr>
          <p:cNvSpPr txBox="1"/>
          <p:nvPr/>
        </p:nvSpPr>
        <p:spPr>
          <a:xfrm>
            <a:off x="665720" y="3059668"/>
            <a:ext cx="2265737" cy="369332"/>
          </a:xfrm>
          <a:prstGeom prst="rect">
            <a:avLst/>
          </a:prstGeom>
          <a:noFill/>
        </p:spPr>
        <p:txBody>
          <a:bodyPr wrap="square" anchor="ctr">
            <a:spAutoFit/>
          </a:bodyPr>
          <a:lstStyle/>
          <a:p>
            <a:pPr algn="ctr" fontAlgn="auto"/>
            <a:r>
              <a:rPr lang="ko-KR" altLang="en-US" dirty="0">
                <a:solidFill>
                  <a:srgbClr val="EB470C"/>
                </a:solidFill>
                <a:latin typeface="나눔고딕" panose="020D0604000000000000" pitchFamily="50" charset="-127"/>
                <a:ea typeface="나눔고딕" panose="020D0604000000000000" pitchFamily="50" charset="-127"/>
              </a:rPr>
              <a:t>접속사</a:t>
            </a:r>
            <a:r>
              <a:rPr lang="en-US" altLang="ko-KR" dirty="0">
                <a:solidFill>
                  <a:srgbClr val="EB470C"/>
                </a:solidFill>
                <a:latin typeface="나눔고딕" panose="020D0604000000000000" pitchFamily="50" charset="-127"/>
                <a:ea typeface="나눔고딕" panose="020D0604000000000000" pitchFamily="50" charset="-127"/>
              </a:rPr>
              <a:t>(~</a:t>
            </a:r>
            <a:r>
              <a:rPr lang="ko-KR" altLang="en-US" dirty="0">
                <a:solidFill>
                  <a:srgbClr val="EB470C"/>
                </a:solidFill>
                <a:latin typeface="나눔고딕" panose="020D0604000000000000" pitchFamily="50" charset="-127"/>
                <a:ea typeface="나눔고딕" panose="020D0604000000000000" pitchFamily="50" charset="-127"/>
              </a:rPr>
              <a:t>하는 동안</a:t>
            </a:r>
            <a:r>
              <a:rPr lang="en-US" altLang="ko-KR" dirty="0">
                <a:solidFill>
                  <a:srgbClr val="EB470C"/>
                </a:solidFill>
                <a:latin typeface="나눔고딕" panose="020D0604000000000000" pitchFamily="50" charset="-127"/>
                <a:ea typeface="나눔고딕" panose="020D0604000000000000" pitchFamily="50" charset="-127"/>
              </a:rPr>
              <a:t>) </a:t>
            </a:r>
            <a:endParaRPr lang="ko-Kore-KR" altLang="en-US" dirty="0">
              <a:solidFill>
                <a:srgbClr val="EB470C"/>
              </a:solidFill>
              <a:latin typeface="나눔고딕" panose="020D0604000000000000" pitchFamily="50" charset="-127"/>
              <a:ea typeface="나눔고딕" panose="020D0604000000000000" pitchFamily="50" charset="-127"/>
            </a:endParaRPr>
          </a:p>
        </p:txBody>
      </p:sp>
      <p:cxnSp>
        <p:nvCxnSpPr>
          <p:cNvPr id="2" name="직선 연결선[R] 16">
            <a:extLst>
              <a:ext uri="{FF2B5EF4-FFF2-40B4-BE49-F238E27FC236}">
                <a16:creationId xmlns:a16="http://schemas.microsoft.com/office/drawing/2014/main" id="{1768705B-4A0F-DC58-95DC-997AD66E6789}"/>
              </a:ext>
            </a:extLst>
          </p:cNvPr>
          <p:cNvCxnSpPr>
            <a:cxnSpLocks/>
          </p:cNvCxnSpPr>
          <p:nvPr/>
        </p:nvCxnSpPr>
        <p:spPr>
          <a:xfrm>
            <a:off x="1260000" y="3059668"/>
            <a:ext cx="353043"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415437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59999" y="540000"/>
            <a:ext cx="8815985" cy="5539978"/>
          </a:xfrm>
          <a:prstGeom prst="rect">
            <a:avLst/>
          </a:prstGeom>
          <a:noFill/>
        </p:spPr>
        <p:txBody>
          <a:bodyPr wrap="square" lIns="0" tIns="0" rIns="0" bIns="0" anchor="t">
            <a:spAutoFit/>
          </a:bodyPr>
          <a:lstStyle/>
          <a:p>
            <a:pPr>
              <a:lnSpc>
                <a:spcPct val="250000"/>
              </a:lnSpc>
            </a:pPr>
            <a:r>
              <a:rPr lang="en-US" altLang="ko-Kore-KR" sz="3600" b="1" spc="-150" dirty="0">
                <a:latin typeface="Calibri" panose="020F0502020204030204" pitchFamily="34" charset="0"/>
                <a:ea typeface="Noto Sans KR Medium" panose="020B0500000000000000" pitchFamily="34" charset="-128"/>
                <a:cs typeface="Calibri" panose="020F0502020204030204" pitchFamily="34" charset="0"/>
              </a:rPr>
              <a:t>Protecting Elves, Protecting Nature</a:t>
            </a:r>
          </a:p>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Elves have been an important part of Iceland’s folk culture and myths for centuries, and most Icelanders like to imagine that elves exist among them.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p.65</a:t>
            </a:r>
          </a:p>
        </p:txBody>
      </p:sp>
    </p:spTree>
    <p:extLst>
      <p:ext uri="{BB962C8B-B14F-4D97-AF65-F5344CB8AC3E}">
        <p14:creationId xmlns:p14="http://schemas.microsoft.com/office/powerpoint/2010/main" val="32245046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59999" y="540000"/>
            <a:ext cx="8701686" cy="5539978"/>
          </a:xfrm>
          <a:prstGeom prst="rect">
            <a:avLst/>
          </a:prstGeom>
          <a:noFill/>
        </p:spPr>
        <p:txBody>
          <a:bodyPr wrap="square" lIns="0" tIns="0" rIns="0" bIns="0" anchor="t">
            <a:spAutoFit/>
          </a:bodyPr>
          <a:lstStyle/>
          <a:p>
            <a:pPr>
              <a:lnSpc>
                <a:spcPct val="250000"/>
              </a:lnSpc>
            </a:pP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Whenever I stop in front of you and take a deep breath of fresh air</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I appreciate the oxygen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that you produce</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a:t>
            </a:r>
            <a:r>
              <a:rPr lang="en-US" altLang="ko-Kore-KR" sz="3600" spc="-150" dirty="0">
                <a:solidFill>
                  <a:srgbClr val="4BB053"/>
                </a:solidFill>
                <a:latin typeface="Calibri" panose="020F0502020204030204" pitchFamily="34" charset="0"/>
                <a:ea typeface="Noto Sans KR Medium" panose="020B0500000000000000" pitchFamily="34" charset="-128"/>
                <a:cs typeface="Calibri" panose="020F0502020204030204" pitchFamily="34" charset="0"/>
              </a:rPr>
              <a:t>Without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you and all your friends, we humans wouldn’t be able to get enough oxygen.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p.61</a:t>
            </a:r>
          </a:p>
        </p:txBody>
      </p:sp>
      <p:sp>
        <p:nvSpPr>
          <p:cNvPr id="5" name="TextBox 4">
            <a:extLst>
              <a:ext uri="{FF2B5EF4-FFF2-40B4-BE49-F238E27FC236}">
                <a16:creationId xmlns:a16="http://schemas.microsoft.com/office/drawing/2014/main" id="{FF89DC89-6415-D5E0-D609-CA2D98D7BDF2}"/>
              </a:ext>
            </a:extLst>
          </p:cNvPr>
          <p:cNvSpPr txBox="1"/>
          <p:nvPr/>
        </p:nvSpPr>
        <p:spPr>
          <a:xfrm>
            <a:off x="8297344" y="3071224"/>
            <a:ext cx="2702349" cy="369332"/>
          </a:xfrm>
          <a:prstGeom prst="rect">
            <a:avLst/>
          </a:prstGeom>
          <a:noFill/>
        </p:spPr>
        <p:txBody>
          <a:bodyPr wrap="square" anchor="ctr">
            <a:spAutoFit/>
          </a:bodyPr>
          <a:lstStyle/>
          <a:p>
            <a:pPr algn="ctr" fontAlgn="auto"/>
            <a:r>
              <a:rPr lang="ko-KR" altLang="en-US" dirty="0">
                <a:solidFill>
                  <a:srgbClr val="00B0EF"/>
                </a:solidFill>
                <a:latin typeface="나눔고딕" panose="020D0604000000000000" pitchFamily="50" charset="-127"/>
                <a:ea typeface="나눔고딕" panose="020D0604000000000000" pitchFamily="50" charset="-127"/>
              </a:rPr>
              <a:t>목적격 관계대명사절</a:t>
            </a:r>
            <a:endParaRPr lang="ko-Kore-KR" altLang="en-US" dirty="0">
              <a:solidFill>
                <a:srgbClr val="00B0EF"/>
              </a:solidFill>
              <a:effectLst/>
              <a:latin typeface="나눔고딕" panose="020D0604000000000000" pitchFamily="50" charset="-127"/>
              <a:ea typeface="나눔고딕" panose="020D0604000000000000" pitchFamily="50" charset="-127"/>
            </a:endParaRPr>
          </a:p>
        </p:txBody>
      </p:sp>
      <p:grpSp>
        <p:nvGrpSpPr>
          <p:cNvPr id="6" name="그룹 5">
            <a:extLst>
              <a:ext uri="{FF2B5EF4-FFF2-40B4-BE49-F238E27FC236}">
                <a16:creationId xmlns:a16="http://schemas.microsoft.com/office/drawing/2014/main" id="{64907BEE-6D48-D74E-1663-46A7EE5224C0}"/>
              </a:ext>
            </a:extLst>
          </p:cNvPr>
          <p:cNvGrpSpPr/>
          <p:nvPr/>
        </p:nvGrpSpPr>
        <p:grpSpPr>
          <a:xfrm>
            <a:off x="7788281" y="2355501"/>
            <a:ext cx="1167460" cy="217090"/>
            <a:chOff x="5508624" y="975874"/>
            <a:chExt cx="594000" cy="217090"/>
          </a:xfrm>
        </p:grpSpPr>
        <p:cxnSp>
          <p:nvCxnSpPr>
            <p:cNvPr id="7" name="직선 연결선[R] 9">
              <a:extLst>
                <a:ext uri="{FF2B5EF4-FFF2-40B4-BE49-F238E27FC236}">
                  <a16:creationId xmlns:a16="http://schemas.microsoft.com/office/drawing/2014/main" id="{4E717E57-F59D-65E1-9792-3A383E394301}"/>
                </a:ext>
              </a:extLst>
            </p:cNvPr>
            <p:cNvCxnSpPr>
              <a:cxnSpLocks/>
            </p:cNvCxnSpPr>
            <p:nvPr/>
          </p:nvCxnSpPr>
          <p:spPr>
            <a:xfrm>
              <a:off x="6089650" y="975874"/>
              <a:ext cx="0" cy="206277"/>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8" name="직선 연결선[R] 15">
              <a:extLst>
                <a:ext uri="{FF2B5EF4-FFF2-40B4-BE49-F238E27FC236}">
                  <a16:creationId xmlns:a16="http://schemas.microsoft.com/office/drawing/2014/main" id="{EECA0557-801C-9433-84D3-06D38C13C043}"/>
                </a:ext>
              </a:extLst>
            </p:cNvPr>
            <p:cNvCxnSpPr>
              <a:cxnSpLocks/>
            </p:cNvCxnSpPr>
            <p:nvPr/>
          </p:nvCxnSpPr>
          <p:spPr>
            <a:xfrm>
              <a:off x="5508624" y="981374"/>
              <a:ext cx="594000"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9" name="직선 연결선[R] 19">
              <a:extLst>
                <a:ext uri="{FF2B5EF4-FFF2-40B4-BE49-F238E27FC236}">
                  <a16:creationId xmlns:a16="http://schemas.microsoft.com/office/drawing/2014/main" id="{28662B07-AFBD-31E3-233C-774C5D5AA958}"/>
                </a:ext>
              </a:extLst>
            </p:cNvPr>
            <p:cNvCxnSpPr>
              <a:cxnSpLocks/>
            </p:cNvCxnSpPr>
            <p:nvPr/>
          </p:nvCxnSpPr>
          <p:spPr>
            <a:xfrm flipV="1">
              <a:off x="5512272" y="981374"/>
              <a:ext cx="0" cy="211590"/>
            </a:xfrm>
            <a:prstGeom prst="line">
              <a:avLst/>
            </a:prstGeom>
            <a:ln w="25400" cap="sq">
              <a:solidFill>
                <a:srgbClr val="00B0EF"/>
              </a:solidFill>
              <a:miter lim="800000"/>
              <a:headEnd type="arrow" w="lg" len="med"/>
            </a:ln>
          </p:spPr>
          <p:style>
            <a:lnRef idx="2">
              <a:schemeClr val="accent1"/>
            </a:lnRef>
            <a:fillRef idx="0">
              <a:schemeClr val="accent1"/>
            </a:fillRef>
            <a:effectRef idx="1">
              <a:schemeClr val="accent1"/>
            </a:effectRef>
            <a:fontRef idx="minor">
              <a:schemeClr val="tx1"/>
            </a:fontRef>
          </p:style>
        </p:cxnSp>
      </p:grpSp>
      <p:cxnSp>
        <p:nvCxnSpPr>
          <p:cNvPr id="10" name="직선 연결선[R] 16">
            <a:extLst>
              <a:ext uri="{FF2B5EF4-FFF2-40B4-BE49-F238E27FC236}">
                <a16:creationId xmlns:a16="http://schemas.microsoft.com/office/drawing/2014/main" id="{4470EE92-7606-4218-6EFD-CD92F26FE3D9}"/>
              </a:ext>
            </a:extLst>
          </p:cNvPr>
          <p:cNvCxnSpPr>
            <a:cxnSpLocks/>
          </p:cNvCxnSpPr>
          <p:nvPr/>
        </p:nvCxnSpPr>
        <p:spPr>
          <a:xfrm flipV="1">
            <a:off x="6608317" y="3055114"/>
            <a:ext cx="1836000"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12" name="TextBox 11">
            <a:extLst>
              <a:ext uri="{FF2B5EF4-FFF2-40B4-BE49-F238E27FC236}">
                <a16:creationId xmlns:a16="http://schemas.microsoft.com/office/drawing/2014/main" id="{2B66B06F-1746-FE2C-6072-0867ECF87D1B}"/>
              </a:ext>
            </a:extLst>
          </p:cNvPr>
          <p:cNvSpPr txBox="1"/>
          <p:nvPr/>
        </p:nvSpPr>
        <p:spPr>
          <a:xfrm>
            <a:off x="494524" y="1709329"/>
            <a:ext cx="3497781" cy="369332"/>
          </a:xfrm>
          <a:prstGeom prst="rect">
            <a:avLst/>
          </a:prstGeom>
          <a:noFill/>
        </p:spPr>
        <p:txBody>
          <a:bodyPr wrap="square" anchor="ctr">
            <a:spAutoFit/>
          </a:bodyPr>
          <a:lstStyle/>
          <a:p>
            <a:pPr algn="ctr" fontAlgn="auto"/>
            <a:r>
              <a:rPr lang="ko-KR" altLang="en-US" dirty="0">
                <a:solidFill>
                  <a:srgbClr val="00B0EF"/>
                </a:solidFill>
                <a:latin typeface="나눔고딕" panose="020D0604000000000000" pitchFamily="50" charset="-127"/>
                <a:ea typeface="나눔고딕" panose="020D0604000000000000" pitchFamily="50" charset="-127"/>
              </a:rPr>
              <a:t>복합관계부사절</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cxnSp>
        <p:nvCxnSpPr>
          <p:cNvPr id="13" name="직선 연결선[R] 16">
            <a:extLst>
              <a:ext uri="{FF2B5EF4-FFF2-40B4-BE49-F238E27FC236}">
                <a16:creationId xmlns:a16="http://schemas.microsoft.com/office/drawing/2014/main" id="{4470EE92-7606-4218-6EFD-CD92F26FE3D9}"/>
              </a:ext>
            </a:extLst>
          </p:cNvPr>
          <p:cNvCxnSpPr>
            <a:cxnSpLocks/>
          </p:cNvCxnSpPr>
          <p:nvPr/>
        </p:nvCxnSpPr>
        <p:spPr>
          <a:xfrm flipV="1">
            <a:off x="3419927" y="1702865"/>
            <a:ext cx="720000"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4" name="직선 연결선[R] 16">
            <a:extLst>
              <a:ext uri="{FF2B5EF4-FFF2-40B4-BE49-F238E27FC236}">
                <a16:creationId xmlns:a16="http://schemas.microsoft.com/office/drawing/2014/main" id="{4470EE92-7606-4218-6EFD-CD92F26FE3D9}"/>
              </a:ext>
            </a:extLst>
          </p:cNvPr>
          <p:cNvCxnSpPr>
            <a:cxnSpLocks/>
          </p:cNvCxnSpPr>
          <p:nvPr/>
        </p:nvCxnSpPr>
        <p:spPr>
          <a:xfrm flipV="1">
            <a:off x="7428281" y="1686646"/>
            <a:ext cx="720000"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15" name="TextBox 14">
            <a:extLst>
              <a:ext uri="{FF2B5EF4-FFF2-40B4-BE49-F238E27FC236}">
                <a16:creationId xmlns:a16="http://schemas.microsoft.com/office/drawing/2014/main" id="{FF89DC89-6415-D5E0-D609-CA2D98D7BDF2}"/>
              </a:ext>
            </a:extLst>
          </p:cNvPr>
          <p:cNvSpPr txBox="1"/>
          <p:nvPr/>
        </p:nvSpPr>
        <p:spPr>
          <a:xfrm>
            <a:off x="3166781" y="1729008"/>
            <a:ext cx="1280082" cy="369332"/>
          </a:xfrm>
          <a:prstGeom prst="rect">
            <a:avLst/>
          </a:prstGeom>
          <a:noFill/>
        </p:spPr>
        <p:txBody>
          <a:bodyPr wrap="square" anchor="ctr">
            <a:spAutoFit/>
          </a:bodyPr>
          <a:lstStyle/>
          <a:p>
            <a:pPr algn="ctr" fontAlgn="auto"/>
            <a:r>
              <a:rPr lang="en-US" altLang="ko-KR" dirty="0">
                <a:solidFill>
                  <a:srgbClr val="00B0EF"/>
                </a:solidFill>
                <a:latin typeface="나눔고딕" panose="020D0604000000000000" pitchFamily="50" charset="-127"/>
                <a:ea typeface="나눔고딕" panose="020D0604000000000000" pitchFamily="50" charset="-127"/>
              </a:rPr>
              <a:t>V1</a:t>
            </a:r>
            <a:endParaRPr lang="ko-Kore-KR" altLang="en-US" dirty="0">
              <a:solidFill>
                <a:srgbClr val="00B0EF"/>
              </a:solidFill>
              <a:effectLst/>
              <a:latin typeface="나눔고딕" panose="020D0604000000000000" pitchFamily="50" charset="-127"/>
              <a:ea typeface="나눔고딕" panose="020D0604000000000000" pitchFamily="50" charset="-127"/>
            </a:endParaRPr>
          </a:p>
        </p:txBody>
      </p:sp>
      <p:sp>
        <p:nvSpPr>
          <p:cNvPr id="16" name="TextBox 15">
            <a:extLst>
              <a:ext uri="{FF2B5EF4-FFF2-40B4-BE49-F238E27FC236}">
                <a16:creationId xmlns:a16="http://schemas.microsoft.com/office/drawing/2014/main" id="{FF89DC89-6415-D5E0-D609-CA2D98D7BDF2}"/>
              </a:ext>
            </a:extLst>
          </p:cNvPr>
          <p:cNvSpPr txBox="1"/>
          <p:nvPr/>
        </p:nvSpPr>
        <p:spPr>
          <a:xfrm>
            <a:off x="7148240" y="1720736"/>
            <a:ext cx="1280082" cy="369332"/>
          </a:xfrm>
          <a:prstGeom prst="rect">
            <a:avLst/>
          </a:prstGeom>
          <a:noFill/>
        </p:spPr>
        <p:txBody>
          <a:bodyPr wrap="square" anchor="ctr">
            <a:spAutoFit/>
          </a:bodyPr>
          <a:lstStyle/>
          <a:p>
            <a:pPr algn="ctr" fontAlgn="auto"/>
            <a:r>
              <a:rPr lang="en-US" altLang="ko-KR" dirty="0">
                <a:solidFill>
                  <a:srgbClr val="00B0EF"/>
                </a:solidFill>
                <a:latin typeface="나눔고딕" panose="020D0604000000000000" pitchFamily="50" charset="-127"/>
                <a:ea typeface="나눔고딕" panose="020D0604000000000000" pitchFamily="50" charset="-127"/>
              </a:rPr>
              <a:t> V2 </a:t>
            </a:r>
            <a:endParaRPr lang="ko-Kore-KR" altLang="en-US" dirty="0">
              <a:solidFill>
                <a:srgbClr val="00B0EF"/>
              </a:solidFill>
              <a:effectLst/>
              <a:latin typeface="나눔고딕" panose="020D0604000000000000" pitchFamily="50" charset="-127"/>
              <a:ea typeface="나눔고딕" panose="020D0604000000000000" pitchFamily="50" charset="-127"/>
            </a:endParaRPr>
          </a:p>
        </p:txBody>
      </p:sp>
      <p:cxnSp>
        <p:nvCxnSpPr>
          <p:cNvPr id="17" name="직선 연결선[R] 16">
            <a:extLst>
              <a:ext uri="{FF2B5EF4-FFF2-40B4-BE49-F238E27FC236}">
                <a16:creationId xmlns:a16="http://schemas.microsoft.com/office/drawing/2014/main" id="{4470EE92-7606-4218-6EFD-CD92F26FE3D9}"/>
              </a:ext>
            </a:extLst>
          </p:cNvPr>
          <p:cNvCxnSpPr>
            <a:cxnSpLocks/>
          </p:cNvCxnSpPr>
          <p:nvPr/>
        </p:nvCxnSpPr>
        <p:spPr>
          <a:xfrm flipV="1">
            <a:off x="3685823" y="4440704"/>
            <a:ext cx="6084000"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8" name="직선 연결선[R] 16">
            <a:extLst>
              <a:ext uri="{FF2B5EF4-FFF2-40B4-BE49-F238E27FC236}">
                <a16:creationId xmlns:a16="http://schemas.microsoft.com/office/drawing/2014/main" id="{4470EE92-7606-4218-6EFD-CD92F26FE3D9}"/>
              </a:ext>
            </a:extLst>
          </p:cNvPr>
          <p:cNvCxnSpPr>
            <a:cxnSpLocks/>
          </p:cNvCxnSpPr>
          <p:nvPr/>
        </p:nvCxnSpPr>
        <p:spPr>
          <a:xfrm flipV="1">
            <a:off x="1259999" y="5762456"/>
            <a:ext cx="3492000"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19" name="TextBox 18">
            <a:extLst>
              <a:ext uri="{FF2B5EF4-FFF2-40B4-BE49-F238E27FC236}">
                <a16:creationId xmlns:a16="http://schemas.microsoft.com/office/drawing/2014/main" id="{FF89DC89-6415-D5E0-D609-CA2D98D7BDF2}"/>
              </a:ext>
            </a:extLst>
          </p:cNvPr>
          <p:cNvSpPr txBox="1"/>
          <p:nvPr/>
        </p:nvSpPr>
        <p:spPr>
          <a:xfrm>
            <a:off x="3482002" y="4526134"/>
            <a:ext cx="6568034" cy="646331"/>
          </a:xfrm>
          <a:prstGeom prst="rect">
            <a:avLst/>
          </a:prstGeom>
          <a:noFill/>
        </p:spPr>
        <p:txBody>
          <a:bodyPr wrap="square" anchor="ctr">
            <a:spAutoFit/>
          </a:bodyPr>
          <a:lstStyle/>
          <a:p>
            <a:pPr algn="ctr" fontAlgn="auto"/>
            <a:r>
              <a:rPr lang="ko-KR" altLang="en-US" dirty="0">
                <a:solidFill>
                  <a:srgbClr val="00B0EF"/>
                </a:solidFill>
                <a:latin typeface="나눔고딕" panose="020D0604000000000000" pitchFamily="50" charset="-127"/>
                <a:ea typeface="나눔고딕" panose="020D0604000000000000" pitchFamily="50" charset="-127"/>
              </a:rPr>
              <a:t>가정법 과거 「</a:t>
            </a:r>
            <a:r>
              <a:rPr lang="en-US" altLang="ko-KR" dirty="0">
                <a:solidFill>
                  <a:srgbClr val="00B0EF"/>
                </a:solidFill>
                <a:latin typeface="나눔고딕" panose="020D0604000000000000" pitchFamily="50" charset="-127"/>
                <a:ea typeface="나눔고딕" panose="020D0604000000000000" pitchFamily="50" charset="-127"/>
              </a:rPr>
              <a:t>Without ~, </a:t>
            </a:r>
            <a:r>
              <a:rPr lang="ko-KR" altLang="en-US" dirty="0">
                <a:solidFill>
                  <a:srgbClr val="00B0EF"/>
                </a:solidFill>
                <a:latin typeface="나눔고딕" panose="020D0604000000000000" pitchFamily="50" charset="-127"/>
                <a:ea typeface="나눔고딕" panose="020D0604000000000000" pitchFamily="50" charset="-127"/>
              </a:rPr>
              <a:t>주어</a:t>
            </a:r>
            <a:r>
              <a:rPr lang="en-US" altLang="ko-KR" dirty="0">
                <a:solidFill>
                  <a:srgbClr val="00B0EF"/>
                </a:solidFill>
                <a:latin typeface="나눔고딕" panose="020D0604000000000000" pitchFamily="50" charset="-127"/>
                <a:ea typeface="나눔고딕" panose="020D0604000000000000" pitchFamily="50" charset="-127"/>
              </a:rPr>
              <a:t>+</a:t>
            </a:r>
            <a:r>
              <a:rPr lang="ko-KR" altLang="en-US" dirty="0">
                <a:solidFill>
                  <a:srgbClr val="00B0EF"/>
                </a:solidFill>
                <a:latin typeface="나눔고딕" panose="020D0604000000000000" pitchFamily="50" charset="-127"/>
                <a:ea typeface="나눔고딕" panose="020D0604000000000000" pitchFamily="50" charset="-127"/>
              </a:rPr>
              <a:t>조동사의  </a:t>
            </a:r>
            <a:r>
              <a:rPr lang="ko-KR" altLang="en-US" dirty="0" err="1">
                <a:solidFill>
                  <a:srgbClr val="00B0EF"/>
                </a:solidFill>
                <a:latin typeface="나눔고딕" panose="020D0604000000000000" pitchFamily="50" charset="-127"/>
                <a:ea typeface="나눔고딕" panose="020D0604000000000000" pitchFamily="50" charset="-127"/>
              </a:rPr>
              <a:t>과거형</a:t>
            </a:r>
            <a:r>
              <a:rPr lang="en-US" altLang="ko-KR" dirty="0">
                <a:solidFill>
                  <a:srgbClr val="00B0EF"/>
                </a:solidFill>
                <a:latin typeface="나눔고딕" panose="020D0604000000000000" pitchFamily="50" charset="-127"/>
                <a:ea typeface="나눔고딕" panose="020D0604000000000000" pitchFamily="50" charset="-127"/>
              </a:rPr>
              <a:t>+</a:t>
            </a:r>
            <a:r>
              <a:rPr lang="ko-KR" altLang="en-US" dirty="0">
                <a:solidFill>
                  <a:srgbClr val="00B0EF"/>
                </a:solidFill>
                <a:latin typeface="나눔고딕" panose="020D0604000000000000" pitchFamily="50" charset="-127"/>
                <a:ea typeface="나눔고딕" panose="020D0604000000000000" pitchFamily="50" charset="-127"/>
              </a:rPr>
              <a:t>동사원형 </a:t>
            </a:r>
            <a:r>
              <a:rPr lang="en-US" altLang="ko-KR" dirty="0">
                <a:solidFill>
                  <a:srgbClr val="00B0EF"/>
                </a:solidFill>
                <a:latin typeface="나눔고딕" panose="020D0604000000000000" pitchFamily="50" charset="-127"/>
                <a:ea typeface="나눔고딕" panose="020D0604000000000000" pitchFamily="50" charset="-127"/>
              </a:rPr>
              <a:t>...</a:t>
            </a:r>
            <a:r>
              <a:rPr lang="ko-KR" altLang="en-US" dirty="0">
                <a:solidFill>
                  <a:srgbClr val="00B0EF"/>
                </a:solidFill>
                <a:latin typeface="나눔고딕" panose="020D0604000000000000" pitchFamily="50" charset="-127"/>
                <a:ea typeface="나눔고딕" panose="020D0604000000000000" pitchFamily="50" charset="-127"/>
              </a:rPr>
              <a:t>」</a:t>
            </a:r>
            <a:r>
              <a:rPr lang="en-US" altLang="ko-KR" dirty="0">
                <a:solidFill>
                  <a:srgbClr val="00B0EF"/>
                </a:solidFill>
                <a:latin typeface="나눔고딕" panose="020D0604000000000000" pitchFamily="50" charset="-127"/>
                <a:ea typeface="나눔고딕" panose="020D0604000000000000" pitchFamily="50" charset="-127"/>
              </a:rPr>
              <a:t>: ~</a:t>
            </a:r>
            <a:r>
              <a:rPr lang="ko-KR" altLang="en-US" dirty="0">
                <a:solidFill>
                  <a:srgbClr val="00B0EF"/>
                </a:solidFill>
                <a:latin typeface="나눔고딕" panose="020D0604000000000000" pitchFamily="50" charset="-127"/>
                <a:ea typeface="나눔고딕" panose="020D0604000000000000" pitchFamily="50" charset="-127"/>
              </a:rPr>
              <a:t>이 없다면</a:t>
            </a:r>
            <a:r>
              <a:rPr lang="en-US" altLang="ko-KR" dirty="0">
                <a:solidFill>
                  <a:srgbClr val="00B0EF"/>
                </a:solidFill>
                <a:latin typeface="나눔고딕" panose="020D0604000000000000" pitchFamily="50" charset="-127"/>
                <a:ea typeface="나눔고딕" panose="020D0604000000000000" pitchFamily="50" charset="-127"/>
              </a:rPr>
              <a:t>, …</a:t>
            </a:r>
            <a:r>
              <a:rPr lang="ko-KR" altLang="en-US" dirty="0">
                <a:solidFill>
                  <a:srgbClr val="00B0EF"/>
                </a:solidFill>
                <a:latin typeface="나눔고딕" panose="020D0604000000000000" pitchFamily="50" charset="-127"/>
                <a:ea typeface="나눔고딕" panose="020D0604000000000000" pitchFamily="50" charset="-127"/>
              </a:rPr>
              <a:t>할 텐데</a:t>
            </a:r>
            <a:endParaRPr lang="ko-Kore-KR" altLang="en-US" dirty="0">
              <a:solidFill>
                <a:srgbClr val="00B0EF"/>
              </a:solidFill>
              <a:effectLst/>
              <a:latin typeface="나눔고딕" panose="020D0604000000000000" pitchFamily="50" charset="-127"/>
              <a:ea typeface="나눔고딕" panose="020D0604000000000000" pitchFamily="50" charset="-127"/>
            </a:endParaRPr>
          </a:p>
        </p:txBody>
      </p:sp>
      <p:sp>
        <p:nvSpPr>
          <p:cNvPr id="20" name="TextBox 19">
            <a:extLst>
              <a:ext uri="{FF2B5EF4-FFF2-40B4-BE49-F238E27FC236}">
                <a16:creationId xmlns:a16="http://schemas.microsoft.com/office/drawing/2014/main" id="{3368EE0B-51A7-CB3D-4B21-916C2AD9A35E}"/>
              </a:ext>
            </a:extLst>
          </p:cNvPr>
          <p:cNvSpPr txBox="1"/>
          <p:nvPr/>
        </p:nvSpPr>
        <p:spPr>
          <a:xfrm>
            <a:off x="3486993" y="3591711"/>
            <a:ext cx="3497781" cy="369332"/>
          </a:xfrm>
          <a:prstGeom prst="rect">
            <a:avLst/>
          </a:prstGeom>
          <a:noFill/>
        </p:spPr>
        <p:txBody>
          <a:bodyPr wrap="square" anchor="ctr">
            <a:spAutoFit/>
          </a:bodyPr>
          <a:lstStyle/>
          <a:p>
            <a:pPr algn="ctr" fontAlgn="auto"/>
            <a:r>
              <a:rPr lang="en-US" altLang="ko-KR" dirty="0">
                <a:solidFill>
                  <a:srgbClr val="4BB053"/>
                </a:solidFill>
                <a:latin typeface="나눔고딕" panose="020D0604000000000000" pitchFamily="50" charset="-127"/>
                <a:ea typeface="나눔고딕" panose="020D0604000000000000" pitchFamily="50" charset="-127"/>
              </a:rPr>
              <a:t>= If it were not for ~, But for ~</a:t>
            </a:r>
            <a:endParaRPr lang="en-US" altLang="ko-KR" dirty="0">
              <a:solidFill>
                <a:srgbClr val="4BB053"/>
              </a:solidFill>
              <a:effectLst/>
              <a:latin typeface="나눔고딕" panose="020D0604000000000000" pitchFamily="50" charset="-127"/>
              <a:ea typeface="나눔고딕" panose="020D0604000000000000" pitchFamily="50" charset="-127"/>
            </a:endParaRPr>
          </a:p>
        </p:txBody>
      </p:sp>
      <p:cxnSp>
        <p:nvCxnSpPr>
          <p:cNvPr id="2" name="직선 연결선[R] 16">
            <a:extLst>
              <a:ext uri="{FF2B5EF4-FFF2-40B4-BE49-F238E27FC236}">
                <a16:creationId xmlns:a16="http://schemas.microsoft.com/office/drawing/2014/main" id="{764B960D-885A-5B96-BFC6-E52ECC70D71E}"/>
              </a:ext>
            </a:extLst>
          </p:cNvPr>
          <p:cNvCxnSpPr>
            <a:cxnSpLocks/>
          </p:cNvCxnSpPr>
          <p:nvPr/>
        </p:nvCxnSpPr>
        <p:spPr>
          <a:xfrm>
            <a:off x="3685823" y="4356303"/>
            <a:ext cx="1358788"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457454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59999" y="540000"/>
            <a:ext cx="9334731" cy="553997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Icelanders’ interest in these imaginary beings gives them an emotional connection to nature. In Icelandic culture, it is important for people to respect and protect rocks and hills because they are homes for elves.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p.65</a:t>
            </a:r>
          </a:p>
        </p:txBody>
      </p:sp>
    </p:spTree>
    <p:extLst>
      <p:ext uri="{BB962C8B-B14F-4D97-AF65-F5344CB8AC3E}">
        <p14:creationId xmlns:p14="http://schemas.microsoft.com/office/powerpoint/2010/main" val="6741658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Therefore, people think twice about digging up the country’s beautiful natural landscapes. Also, plans for the construction of roads, factories, and bridges are sometimes changed.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p.65</a:t>
            </a:r>
          </a:p>
        </p:txBody>
      </p:sp>
    </p:spTree>
    <p:extLst>
      <p:ext uri="{BB962C8B-B14F-4D97-AF65-F5344CB8AC3E}">
        <p14:creationId xmlns:p14="http://schemas.microsoft.com/office/powerpoint/2010/main" val="20776670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2545633"/>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Thanks to the elves of Iceland, nature is being protected!</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p.65</a:t>
            </a:r>
          </a:p>
        </p:txBody>
      </p:sp>
    </p:spTree>
    <p:extLst>
      <p:ext uri="{BB962C8B-B14F-4D97-AF65-F5344CB8AC3E}">
        <p14:creationId xmlns:p14="http://schemas.microsoft.com/office/powerpoint/2010/main" val="27205046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59999" y="540000"/>
            <a:ext cx="8986659" cy="4154984"/>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By the way, I noticed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that a family of birds has made a nest in your branches</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It’s so kind of you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to </a:t>
            </a:r>
            <a:r>
              <a:rPr lang="en-US" altLang="ko-Kore-KR" sz="3600" spc="-150" dirty="0">
                <a:solidFill>
                  <a:srgbClr val="4BB053"/>
                </a:solidFill>
                <a:latin typeface="Calibri" panose="020F0502020204030204" pitchFamily="34" charset="0"/>
                <a:ea typeface="Noto Sans KR Medium" panose="020B0500000000000000" pitchFamily="34" charset="-128"/>
                <a:cs typeface="Calibri" panose="020F0502020204030204" pitchFamily="34" charset="0"/>
              </a:rPr>
              <a:t>provide them with a home</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p.61</a:t>
            </a:r>
          </a:p>
        </p:txBody>
      </p:sp>
      <p:sp>
        <p:nvSpPr>
          <p:cNvPr id="5" name="TextBox 4">
            <a:extLst>
              <a:ext uri="{FF2B5EF4-FFF2-40B4-BE49-F238E27FC236}">
                <a16:creationId xmlns:a16="http://schemas.microsoft.com/office/drawing/2014/main" id="{FF89DC89-6415-D5E0-D609-CA2D98D7BDF2}"/>
              </a:ext>
            </a:extLst>
          </p:cNvPr>
          <p:cNvSpPr txBox="1"/>
          <p:nvPr/>
        </p:nvSpPr>
        <p:spPr>
          <a:xfrm>
            <a:off x="4881791" y="1645549"/>
            <a:ext cx="2702349" cy="369332"/>
          </a:xfrm>
          <a:prstGeom prst="rect">
            <a:avLst/>
          </a:prstGeom>
          <a:noFill/>
        </p:spPr>
        <p:txBody>
          <a:bodyPr wrap="square" anchor="ctr">
            <a:spAutoFit/>
          </a:bodyPr>
          <a:lstStyle/>
          <a:p>
            <a:pPr algn="ctr" fontAlgn="auto"/>
            <a:r>
              <a:rPr lang="ko-KR" altLang="en-US" dirty="0">
                <a:solidFill>
                  <a:srgbClr val="00B0EF"/>
                </a:solidFill>
                <a:latin typeface="나눔고딕" panose="020D0604000000000000" pitchFamily="50" charset="-127"/>
                <a:ea typeface="나눔고딕" panose="020D0604000000000000" pitchFamily="50" charset="-127"/>
              </a:rPr>
              <a:t>명사절 </a:t>
            </a:r>
            <a:r>
              <a:rPr lang="en-US" altLang="ko-KR" dirty="0">
                <a:solidFill>
                  <a:srgbClr val="00B0EF"/>
                </a:solidFill>
                <a:latin typeface="나눔고딕" panose="020D0604000000000000" pitchFamily="50" charset="-127"/>
                <a:ea typeface="나눔고딕" panose="020D0604000000000000" pitchFamily="50" charset="-127"/>
              </a:rPr>
              <a:t>(noticed</a:t>
            </a:r>
            <a:r>
              <a:rPr lang="ko-KR" altLang="en-US" dirty="0">
                <a:solidFill>
                  <a:srgbClr val="00B0EF"/>
                </a:solidFill>
                <a:latin typeface="나눔고딕" panose="020D0604000000000000" pitchFamily="50" charset="-127"/>
                <a:ea typeface="나눔고딕" panose="020D0604000000000000" pitchFamily="50" charset="-127"/>
              </a:rPr>
              <a:t>의 목적어</a:t>
            </a:r>
            <a:r>
              <a:rPr lang="en-US" altLang="ko-KR" dirty="0">
                <a:solidFill>
                  <a:srgbClr val="00B0EF"/>
                </a:solidFill>
                <a:latin typeface="나눔고딕" panose="020D0604000000000000" pitchFamily="50" charset="-127"/>
                <a:ea typeface="나눔고딕" panose="020D0604000000000000" pitchFamily="50" charset="-127"/>
              </a:rPr>
              <a:t>)</a:t>
            </a:r>
            <a:endParaRPr lang="ko-Kore-KR" altLang="en-US" dirty="0">
              <a:solidFill>
                <a:srgbClr val="00B0EF"/>
              </a:solidFill>
              <a:effectLst/>
              <a:latin typeface="나눔고딕" panose="020D0604000000000000" pitchFamily="50" charset="-127"/>
              <a:ea typeface="나눔고딕" panose="020D0604000000000000" pitchFamily="50" charset="-127"/>
            </a:endParaRPr>
          </a:p>
        </p:txBody>
      </p:sp>
      <p:cxnSp>
        <p:nvCxnSpPr>
          <p:cNvPr id="6" name="직선 연결선[R] 16">
            <a:extLst>
              <a:ext uri="{FF2B5EF4-FFF2-40B4-BE49-F238E27FC236}">
                <a16:creationId xmlns:a16="http://schemas.microsoft.com/office/drawing/2014/main" id="{4470EE92-7606-4218-6EFD-CD92F26FE3D9}"/>
              </a:ext>
            </a:extLst>
          </p:cNvPr>
          <p:cNvCxnSpPr>
            <a:cxnSpLocks/>
          </p:cNvCxnSpPr>
          <p:nvPr/>
        </p:nvCxnSpPr>
        <p:spPr>
          <a:xfrm>
            <a:off x="5654333" y="1210296"/>
            <a:ext cx="2628000" cy="0"/>
          </a:xfrm>
          <a:prstGeom prst="line">
            <a:avLst/>
          </a:prstGeom>
          <a:ln w="25400">
            <a:solidFill>
              <a:srgbClr val="4BB053"/>
            </a:solidFill>
          </a:ln>
        </p:spPr>
        <p:style>
          <a:lnRef idx="2">
            <a:schemeClr val="accent1"/>
          </a:lnRef>
          <a:fillRef idx="0">
            <a:schemeClr val="accent1"/>
          </a:fillRef>
          <a:effectRef idx="1">
            <a:schemeClr val="accent1"/>
          </a:effectRef>
          <a:fontRef idx="minor">
            <a:schemeClr val="tx1"/>
          </a:fontRef>
        </p:style>
      </p:cxnSp>
      <p:cxnSp>
        <p:nvCxnSpPr>
          <p:cNvPr id="7" name="직선 연결선[R] 16">
            <a:extLst>
              <a:ext uri="{FF2B5EF4-FFF2-40B4-BE49-F238E27FC236}">
                <a16:creationId xmlns:a16="http://schemas.microsoft.com/office/drawing/2014/main" id="{4470EE92-7606-4218-6EFD-CD92F26FE3D9}"/>
              </a:ext>
            </a:extLst>
          </p:cNvPr>
          <p:cNvCxnSpPr>
            <a:cxnSpLocks/>
          </p:cNvCxnSpPr>
          <p:nvPr/>
        </p:nvCxnSpPr>
        <p:spPr>
          <a:xfrm>
            <a:off x="8370638" y="1201392"/>
            <a:ext cx="1620000" cy="0"/>
          </a:xfrm>
          <a:prstGeom prst="line">
            <a:avLst/>
          </a:prstGeom>
          <a:ln w="25400">
            <a:solidFill>
              <a:srgbClr val="4BB053"/>
            </a:solidFill>
          </a:ln>
        </p:spPr>
        <p:style>
          <a:lnRef idx="2">
            <a:schemeClr val="accent1"/>
          </a:lnRef>
          <a:fillRef idx="0">
            <a:schemeClr val="accent1"/>
          </a:fillRef>
          <a:effectRef idx="1">
            <a:schemeClr val="accent1"/>
          </a:effectRef>
          <a:fontRef idx="minor">
            <a:schemeClr val="tx1"/>
          </a:fontRef>
        </p:style>
      </p:cxnSp>
      <p:cxnSp>
        <p:nvCxnSpPr>
          <p:cNvPr id="8" name="직선 연결선[R] 16">
            <a:extLst>
              <a:ext uri="{FF2B5EF4-FFF2-40B4-BE49-F238E27FC236}">
                <a16:creationId xmlns:a16="http://schemas.microsoft.com/office/drawing/2014/main" id="{4470EE92-7606-4218-6EFD-CD92F26FE3D9}"/>
              </a:ext>
            </a:extLst>
          </p:cNvPr>
          <p:cNvCxnSpPr>
            <a:cxnSpLocks/>
          </p:cNvCxnSpPr>
          <p:nvPr/>
        </p:nvCxnSpPr>
        <p:spPr>
          <a:xfrm>
            <a:off x="1259999" y="3066051"/>
            <a:ext cx="1008000" cy="0"/>
          </a:xfrm>
          <a:prstGeom prst="line">
            <a:avLst/>
          </a:prstGeom>
          <a:ln w="25400">
            <a:solidFill>
              <a:srgbClr val="4BB053"/>
            </a:solidFill>
          </a:ln>
        </p:spPr>
        <p:style>
          <a:lnRef idx="2">
            <a:schemeClr val="accent1"/>
          </a:lnRef>
          <a:fillRef idx="0">
            <a:schemeClr val="accent1"/>
          </a:fillRef>
          <a:effectRef idx="1">
            <a:schemeClr val="accent1"/>
          </a:effectRef>
          <a:fontRef idx="minor">
            <a:schemeClr val="tx1"/>
          </a:fontRef>
        </p:style>
      </p:cxnSp>
      <p:sp>
        <p:nvSpPr>
          <p:cNvPr id="9" name="TextBox 8">
            <a:extLst>
              <a:ext uri="{FF2B5EF4-FFF2-40B4-BE49-F238E27FC236}">
                <a16:creationId xmlns:a16="http://schemas.microsoft.com/office/drawing/2014/main" id="{3368EE0B-51A7-CB3D-4B21-916C2AD9A35E}"/>
              </a:ext>
            </a:extLst>
          </p:cNvPr>
          <p:cNvSpPr txBox="1"/>
          <p:nvPr/>
        </p:nvSpPr>
        <p:spPr>
          <a:xfrm>
            <a:off x="6311152" y="821551"/>
            <a:ext cx="3497781" cy="369332"/>
          </a:xfrm>
          <a:prstGeom prst="rect">
            <a:avLst/>
          </a:prstGeom>
          <a:noFill/>
        </p:spPr>
        <p:txBody>
          <a:bodyPr wrap="square" anchor="ctr">
            <a:spAutoFit/>
          </a:bodyPr>
          <a:lstStyle/>
          <a:p>
            <a:pPr algn="ctr" fontAlgn="auto"/>
            <a:r>
              <a:rPr lang="en-US" altLang="ko-KR" dirty="0">
                <a:solidFill>
                  <a:srgbClr val="4BB053"/>
                </a:solidFill>
                <a:latin typeface="나눔고딕" panose="020D0604000000000000" pitchFamily="50" charset="-127"/>
                <a:ea typeface="나눔고딕" panose="020D0604000000000000" pitchFamily="50" charset="-127"/>
              </a:rPr>
              <a:t>S′                                  V′</a:t>
            </a:r>
            <a:endParaRPr lang="en-US" altLang="ko-KR" dirty="0">
              <a:solidFill>
                <a:srgbClr val="4BB053"/>
              </a:solidFill>
              <a:effectLst/>
              <a:latin typeface="나눔고딕" panose="020D0604000000000000" pitchFamily="50" charset="-127"/>
              <a:ea typeface="나눔고딕" panose="020D0604000000000000" pitchFamily="50" charset="-127"/>
            </a:endParaRPr>
          </a:p>
        </p:txBody>
      </p:sp>
      <p:sp>
        <p:nvSpPr>
          <p:cNvPr id="10" name="TextBox 9">
            <a:extLst>
              <a:ext uri="{FF2B5EF4-FFF2-40B4-BE49-F238E27FC236}">
                <a16:creationId xmlns:a16="http://schemas.microsoft.com/office/drawing/2014/main" id="{3368EE0B-51A7-CB3D-4B21-916C2AD9A35E}"/>
              </a:ext>
            </a:extLst>
          </p:cNvPr>
          <p:cNvSpPr txBox="1"/>
          <p:nvPr/>
        </p:nvSpPr>
        <p:spPr>
          <a:xfrm>
            <a:off x="1259999" y="3143410"/>
            <a:ext cx="1120588" cy="369332"/>
          </a:xfrm>
          <a:prstGeom prst="rect">
            <a:avLst/>
          </a:prstGeom>
          <a:noFill/>
        </p:spPr>
        <p:txBody>
          <a:bodyPr wrap="square" anchor="ctr">
            <a:spAutoFit/>
          </a:bodyPr>
          <a:lstStyle/>
          <a:p>
            <a:pPr algn="ctr" fontAlgn="auto"/>
            <a:r>
              <a:rPr lang="en-US" altLang="ko-KR" dirty="0">
                <a:solidFill>
                  <a:srgbClr val="4BB053"/>
                </a:solidFill>
                <a:latin typeface="나눔고딕" panose="020D0604000000000000" pitchFamily="50" charset="-127"/>
                <a:ea typeface="나눔고딕" panose="020D0604000000000000" pitchFamily="50" charset="-127"/>
              </a:rPr>
              <a:t>O′</a:t>
            </a:r>
            <a:endParaRPr lang="en-US" altLang="ko-KR" dirty="0">
              <a:solidFill>
                <a:srgbClr val="4BB053"/>
              </a:solidFill>
              <a:effectLst/>
              <a:latin typeface="나눔고딕" panose="020D0604000000000000" pitchFamily="50" charset="-127"/>
              <a:ea typeface="나눔고딕" panose="020D0604000000000000" pitchFamily="50" charset="-127"/>
            </a:endParaRPr>
          </a:p>
        </p:txBody>
      </p:sp>
      <p:sp>
        <p:nvSpPr>
          <p:cNvPr id="12" name="TextBox 11">
            <a:extLst>
              <a:ext uri="{FF2B5EF4-FFF2-40B4-BE49-F238E27FC236}">
                <a16:creationId xmlns:a16="http://schemas.microsoft.com/office/drawing/2014/main" id="{FF89DC89-6415-D5E0-D609-CA2D98D7BDF2}"/>
              </a:ext>
            </a:extLst>
          </p:cNvPr>
          <p:cNvSpPr txBox="1"/>
          <p:nvPr/>
        </p:nvSpPr>
        <p:spPr>
          <a:xfrm>
            <a:off x="8322218" y="3084030"/>
            <a:ext cx="1035866" cy="369332"/>
          </a:xfrm>
          <a:prstGeom prst="rect">
            <a:avLst/>
          </a:prstGeom>
          <a:noFill/>
        </p:spPr>
        <p:txBody>
          <a:bodyPr wrap="square" anchor="ctr">
            <a:spAutoFit/>
          </a:bodyPr>
          <a:lstStyle/>
          <a:p>
            <a:pPr algn="ctr" fontAlgn="auto"/>
            <a:r>
              <a:rPr lang="ko-KR" altLang="en-US" dirty="0" err="1">
                <a:solidFill>
                  <a:srgbClr val="00B0EF"/>
                </a:solidFill>
                <a:latin typeface="나눔고딕" panose="020D0604000000000000" pitchFamily="50" charset="-127"/>
                <a:ea typeface="나눔고딕" panose="020D0604000000000000" pitchFamily="50" charset="-127"/>
              </a:rPr>
              <a:t>진주어</a:t>
            </a:r>
            <a:r>
              <a:rPr lang="ko-KR" altLang="en-US" dirty="0">
                <a:solidFill>
                  <a:srgbClr val="00B0EF"/>
                </a:solidFill>
                <a:latin typeface="나눔고딕" panose="020D0604000000000000" pitchFamily="50" charset="-127"/>
                <a:ea typeface="나눔고딕" panose="020D0604000000000000" pitchFamily="50" charset="-127"/>
              </a:rPr>
              <a:t> </a:t>
            </a:r>
            <a:endParaRPr lang="ko-Kore-KR" altLang="en-US" dirty="0">
              <a:solidFill>
                <a:srgbClr val="00B0EF"/>
              </a:solidFill>
              <a:effectLst/>
              <a:latin typeface="나눔고딕" panose="020D0604000000000000" pitchFamily="50" charset="-127"/>
              <a:ea typeface="나눔고딕" panose="020D0604000000000000" pitchFamily="50" charset="-127"/>
            </a:endParaRPr>
          </a:p>
        </p:txBody>
      </p:sp>
      <p:sp>
        <p:nvSpPr>
          <p:cNvPr id="13" name="TextBox 12">
            <a:extLst>
              <a:ext uri="{FF2B5EF4-FFF2-40B4-BE49-F238E27FC236}">
                <a16:creationId xmlns:a16="http://schemas.microsoft.com/office/drawing/2014/main" id="{2B66B06F-1746-FE2C-6072-0867ECF87D1B}"/>
              </a:ext>
            </a:extLst>
          </p:cNvPr>
          <p:cNvSpPr txBox="1"/>
          <p:nvPr/>
        </p:nvSpPr>
        <p:spPr>
          <a:xfrm>
            <a:off x="4785317" y="3055114"/>
            <a:ext cx="1528305" cy="369332"/>
          </a:xfrm>
          <a:prstGeom prst="rect">
            <a:avLst/>
          </a:prstGeom>
          <a:noFill/>
        </p:spPr>
        <p:txBody>
          <a:bodyPr wrap="square" anchor="ctr">
            <a:spAutoFit/>
          </a:bodyPr>
          <a:lstStyle/>
          <a:p>
            <a:pPr algn="ctr" fontAlgn="auto"/>
            <a:r>
              <a:rPr lang="ko-KR" altLang="en-US" dirty="0">
                <a:solidFill>
                  <a:srgbClr val="00B0EF"/>
                </a:solidFill>
                <a:latin typeface="나눔고딕" panose="020D0604000000000000" pitchFamily="50" charset="-127"/>
                <a:ea typeface="나눔고딕" panose="020D0604000000000000" pitchFamily="50" charset="-127"/>
              </a:rPr>
              <a:t>가주어</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cxnSp>
        <p:nvCxnSpPr>
          <p:cNvPr id="14" name="직선 연결선[R] 16">
            <a:extLst>
              <a:ext uri="{FF2B5EF4-FFF2-40B4-BE49-F238E27FC236}">
                <a16:creationId xmlns:a16="http://schemas.microsoft.com/office/drawing/2014/main" id="{4470EE92-7606-4218-6EFD-CD92F26FE3D9}"/>
              </a:ext>
            </a:extLst>
          </p:cNvPr>
          <p:cNvCxnSpPr>
            <a:cxnSpLocks/>
          </p:cNvCxnSpPr>
          <p:nvPr/>
        </p:nvCxnSpPr>
        <p:spPr>
          <a:xfrm flipV="1">
            <a:off x="5423470" y="3017982"/>
            <a:ext cx="252000"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5" name="직선 연결선[R] 16">
            <a:extLst>
              <a:ext uri="{FF2B5EF4-FFF2-40B4-BE49-F238E27FC236}">
                <a16:creationId xmlns:a16="http://schemas.microsoft.com/office/drawing/2014/main" id="{4470EE92-7606-4218-6EFD-CD92F26FE3D9}"/>
              </a:ext>
            </a:extLst>
          </p:cNvPr>
          <p:cNvCxnSpPr>
            <a:cxnSpLocks/>
          </p:cNvCxnSpPr>
          <p:nvPr/>
        </p:nvCxnSpPr>
        <p:spPr>
          <a:xfrm flipV="1">
            <a:off x="7262741" y="3055114"/>
            <a:ext cx="1008000"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16" name="TextBox 15">
            <a:extLst>
              <a:ext uri="{FF2B5EF4-FFF2-40B4-BE49-F238E27FC236}">
                <a16:creationId xmlns:a16="http://schemas.microsoft.com/office/drawing/2014/main" id="{FF89DC89-6415-D5E0-D609-CA2D98D7BDF2}"/>
              </a:ext>
            </a:extLst>
          </p:cNvPr>
          <p:cNvSpPr txBox="1"/>
          <p:nvPr/>
        </p:nvSpPr>
        <p:spPr>
          <a:xfrm>
            <a:off x="6514809" y="3105834"/>
            <a:ext cx="2549949" cy="646331"/>
          </a:xfrm>
          <a:prstGeom prst="rect">
            <a:avLst/>
          </a:prstGeom>
          <a:noFill/>
        </p:spPr>
        <p:txBody>
          <a:bodyPr wrap="square" anchor="ctr">
            <a:spAutoFit/>
          </a:bodyPr>
          <a:lstStyle/>
          <a:p>
            <a:pPr algn="ctr" fontAlgn="auto"/>
            <a:r>
              <a:rPr lang="ko-KR" altLang="en-US" dirty="0">
                <a:solidFill>
                  <a:srgbClr val="00B0EF"/>
                </a:solidFill>
                <a:latin typeface="나눔고딕" panose="020D0604000000000000" pitchFamily="50" charset="-127"/>
                <a:ea typeface="나눔고딕" panose="020D0604000000000000" pitchFamily="50" charset="-127"/>
              </a:rPr>
              <a:t>의미상 주어</a:t>
            </a:r>
            <a:endParaRPr lang="en-US" altLang="ko-KR" dirty="0">
              <a:solidFill>
                <a:srgbClr val="00B0EF"/>
              </a:solidFill>
              <a:latin typeface="나눔고딕" panose="020D0604000000000000" pitchFamily="50" charset="-127"/>
              <a:ea typeface="나눔고딕" panose="020D0604000000000000" pitchFamily="50" charset="-127"/>
            </a:endParaRPr>
          </a:p>
          <a:p>
            <a:pPr algn="ctr" fontAlgn="auto"/>
            <a:r>
              <a:rPr lang="en-US" altLang="ko-KR" dirty="0">
                <a:solidFill>
                  <a:srgbClr val="00B0EF"/>
                </a:solidFill>
                <a:latin typeface="나눔고딕" panose="020D0604000000000000" pitchFamily="50" charset="-127"/>
                <a:ea typeface="나눔고딕" panose="020D0604000000000000" pitchFamily="50" charset="-127"/>
              </a:rPr>
              <a:t>(of+</a:t>
            </a:r>
            <a:r>
              <a:rPr lang="ko-KR" altLang="en-US" dirty="0">
                <a:solidFill>
                  <a:srgbClr val="00B0EF"/>
                </a:solidFill>
                <a:latin typeface="나눔고딕" panose="020D0604000000000000" pitchFamily="50" charset="-127"/>
                <a:ea typeface="나눔고딕" panose="020D0604000000000000" pitchFamily="50" charset="-127"/>
              </a:rPr>
              <a:t>목적격</a:t>
            </a:r>
            <a:r>
              <a:rPr lang="en-US" altLang="ko-KR" dirty="0">
                <a:solidFill>
                  <a:srgbClr val="00B0EF"/>
                </a:solidFill>
                <a:latin typeface="나눔고딕" panose="020D0604000000000000" pitchFamily="50" charset="-127"/>
                <a:ea typeface="나눔고딕" panose="020D0604000000000000" pitchFamily="50" charset="-127"/>
              </a:rPr>
              <a:t>) </a:t>
            </a:r>
            <a:endParaRPr lang="ko-Kore-KR" altLang="en-US" dirty="0">
              <a:solidFill>
                <a:srgbClr val="00B0EF"/>
              </a:solidFill>
              <a:effectLst/>
              <a:latin typeface="나눔고딕" panose="020D0604000000000000" pitchFamily="50" charset="-127"/>
              <a:ea typeface="나눔고딕" panose="020D0604000000000000" pitchFamily="50" charset="-127"/>
            </a:endParaRPr>
          </a:p>
        </p:txBody>
      </p:sp>
      <p:sp>
        <p:nvSpPr>
          <p:cNvPr id="17" name="TextBox 16">
            <a:extLst>
              <a:ext uri="{FF2B5EF4-FFF2-40B4-BE49-F238E27FC236}">
                <a16:creationId xmlns:a16="http://schemas.microsoft.com/office/drawing/2014/main" id="{3368EE0B-51A7-CB3D-4B21-916C2AD9A35E}"/>
              </a:ext>
            </a:extLst>
          </p:cNvPr>
          <p:cNvSpPr txBox="1"/>
          <p:nvPr/>
        </p:nvSpPr>
        <p:spPr>
          <a:xfrm>
            <a:off x="946933" y="4403010"/>
            <a:ext cx="3497781" cy="369332"/>
          </a:xfrm>
          <a:prstGeom prst="rect">
            <a:avLst/>
          </a:prstGeom>
          <a:noFill/>
        </p:spPr>
        <p:txBody>
          <a:bodyPr wrap="square" anchor="ctr">
            <a:spAutoFit/>
          </a:bodyPr>
          <a:lstStyle/>
          <a:p>
            <a:pPr algn="ctr" fontAlgn="auto"/>
            <a:r>
              <a:rPr lang="en-US" altLang="ko-KR" dirty="0">
                <a:solidFill>
                  <a:srgbClr val="4BB053"/>
                </a:solidFill>
                <a:latin typeface="나눔고딕" panose="020D0604000000000000" pitchFamily="50" charset="-127"/>
                <a:ea typeface="나눔고딕" panose="020D0604000000000000" pitchFamily="50" charset="-127"/>
              </a:rPr>
              <a:t>= provide a home for them</a:t>
            </a:r>
            <a:endParaRPr lang="en-US" altLang="ko-KR" dirty="0">
              <a:solidFill>
                <a:srgbClr val="4BB053"/>
              </a:solidFill>
              <a:effectLst/>
              <a:latin typeface="나눔고딕" panose="020D0604000000000000" pitchFamily="50" charset="-127"/>
              <a:ea typeface="나눔고딕" panose="020D0604000000000000" pitchFamily="50" charset="-127"/>
            </a:endParaRPr>
          </a:p>
        </p:txBody>
      </p:sp>
      <p:cxnSp>
        <p:nvCxnSpPr>
          <p:cNvPr id="2" name="직선 연결선[R] 16">
            <a:extLst>
              <a:ext uri="{FF2B5EF4-FFF2-40B4-BE49-F238E27FC236}">
                <a16:creationId xmlns:a16="http://schemas.microsoft.com/office/drawing/2014/main" id="{865035B8-9447-986C-E210-776CD5DFE079}"/>
              </a:ext>
            </a:extLst>
          </p:cNvPr>
          <p:cNvCxnSpPr>
            <a:cxnSpLocks/>
          </p:cNvCxnSpPr>
          <p:nvPr/>
        </p:nvCxnSpPr>
        <p:spPr>
          <a:xfrm>
            <a:off x="8974292" y="3052454"/>
            <a:ext cx="1224885"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9" name="직선 연결선[R] 16">
            <a:extLst>
              <a:ext uri="{FF2B5EF4-FFF2-40B4-BE49-F238E27FC236}">
                <a16:creationId xmlns:a16="http://schemas.microsoft.com/office/drawing/2014/main" id="{0A53D4C5-7ABF-C6A3-D758-E74E24F2559D}"/>
              </a:ext>
            </a:extLst>
          </p:cNvPr>
          <p:cNvCxnSpPr>
            <a:cxnSpLocks/>
          </p:cNvCxnSpPr>
          <p:nvPr/>
        </p:nvCxnSpPr>
        <p:spPr>
          <a:xfrm>
            <a:off x="1259999" y="4364309"/>
            <a:ext cx="3096244"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474316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4154984"/>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I hope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that more people realize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how important you and all the other trees are to the environment</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Have a nice day!</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p.61</a:t>
            </a:r>
          </a:p>
        </p:txBody>
      </p:sp>
      <p:sp>
        <p:nvSpPr>
          <p:cNvPr id="5" name="TextBox 4">
            <a:extLst>
              <a:ext uri="{FF2B5EF4-FFF2-40B4-BE49-F238E27FC236}">
                <a16:creationId xmlns:a16="http://schemas.microsoft.com/office/drawing/2014/main" id="{FF89DC89-6415-D5E0-D609-CA2D98D7BDF2}"/>
              </a:ext>
            </a:extLst>
          </p:cNvPr>
          <p:cNvSpPr txBox="1"/>
          <p:nvPr/>
        </p:nvSpPr>
        <p:spPr>
          <a:xfrm>
            <a:off x="2335815" y="1697361"/>
            <a:ext cx="2702349" cy="369332"/>
          </a:xfrm>
          <a:prstGeom prst="rect">
            <a:avLst/>
          </a:prstGeom>
          <a:noFill/>
        </p:spPr>
        <p:txBody>
          <a:bodyPr wrap="square" anchor="ctr">
            <a:spAutoFit/>
          </a:bodyPr>
          <a:lstStyle/>
          <a:p>
            <a:pPr algn="ctr" fontAlgn="auto"/>
            <a:r>
              <a:rPr lang="ko-KR" altLang="en-US" dirty="0">
                <a:solidFill>
                  <a:srgbClr val="00B0EF"/>
                </a:solidFill>
                <a:latin typeface="나눔고딕" panose="020D0604000000000000" pitchFamily="50" charset="-127"/>
                <a:ea typeface="나눔고딕" panose="020D0604000000000000" pitchFamily="50" charset="-127"/>
              </a:rPr>
              <a:t>명사절</a:t>
            </a:r>
            <a:r>
              <a:rPr lang="en-US" altLang="ko-KR" dirty="0">
                <a:solidFill>
                  <a:srgbClr val="00B0EF"/>
                </a:solidFill>
                <a:latin typeface="나눔고딕" panose="020D0604000000000000" pitchFamily="50" charset="-127"/>
                <a:ea typeface="나눔고딕" panose="020D0604000000000000" pitchFamily="50" charset="-127"/>
              </a:rPr>
              <a:t>(hope</a:t>
            </a:r>
            <a:r>
              <a:rPr lang="ko-KR" altLang="en-US" dirty="0">
                <a:solidFill>
                  <a:srgbClr val="00B0EF"/>
                </a:solidFill>
                <a:latin typeface="나눔고딕" panose="020D0604000000000000" pitchFamily="50" charset="-127"/>
                <a:ea typeface="나눔고딕" panose="020D0604000000000000" pitchFamily="50" charset="-127"/>
              </a:rPr>
              <a:t>의 목적어</a:t>
            </a:r>
            <a:r>
              <a:rPr lang="en-US" altLang="ko-KR" dirty="0">
                <a:solidFill>
                  <a:srgbClr val="00B0EF"/>
                </a:solidFill>
                <a:latin typeface="나눔고딕" panose="020D0604000000000000" pitchFamily="50" charset="-127"/>
                <a:ea typeface="나눔고딕" panose="020D0604000000000000" pitchFamily="50" charset="-127"/>
              </a:rPr>
              <a:t>)</a:t>
            </a:r>
            <a:endParaRPr lang="ko-Kore-KR" altLang="en-US" dirty="0">
              <a:solidFill>
                <a:srgbClr val="00B0EF"/>
              </a:solidFill>
              <a:effectLst/>
              <a:latin typeface="나눔고딕" panose="020D0604000000000000" pitchFamily="50" charset="-127"/>
              <a:ea typeface="나눔고딕" panose="020D0604000000000000" pitchFamily="50" charset="-127"/>
            </a:endParaRPr>
          </a:p>
        </p:txBody>
      </p:sp>
      <p:sp>
        <p:nvSpPr>
          <p:cNvPr id="6" name="TextBox 5">
            <a:extLst>
              <a:ext uri="{FF2B5EF4-FFF2-40B4-BE49-F238E27FC236}">
                <a16:creationId xmlns:a16="http://schemas.microsoft.com/office/drawing/2014/main" id="{FF89DC89-6415-D5E0-D609-CA2D98D7BDF2}"/>
              </a:ext>
            </a:extLst>
          </p:cNvPr>
          <p:cNvSpPr txBox="1"/>
          <p:nvPr/>
        </p:nvSpPr>
        <p:spPr>
          <a:xfrm>
            <a:off x="6468544" y="1697361"/>
            <a:ext cx="3697432" cy="646331"/>
          </a:xfrm>
          <a:prstGeom prst="rect">
            <a:avLst/>
          </a:prstGeom>
          <a:noFill/>
        </p:spPr>
        <p:txBody>
          <a:bodyPr wrap="square" anchor="ctr">
            <a:spAutoFit/>
          </a:bodyPr>
          <a:lstStyle/>
          <a:p>
            <a:pPr algn="ctr" fontAlgn="auto"/>
            <a:r>
              <a:rPr lang="ko-KR" altLang="en-US" dirty="0" err="1">
                <a:solidFill>
                  <a:srgbClr val="00B0EF"/>
                </a:solidFill>
                <a:latin typeface="나눔고딕" panose="020D0604000000000000" pitchFamily="50" charset="-127"/>
                <a:ea typeface="나눔고딕" panose="020D0604000000000000" pitchFamily="50" charset="-127"/>
              </a:rPr>
              <a:t>간접의문문</a:t>
            </a:r>
            <a:r>
              <a:rPr lang="en-US" altLang="ko-KR" dirty="0">
                <a:solidFill>
                  <a:srgbClr val="00B0EF"/>
                </a:solidFill>
                <a:latin typeface="나눔고딕" panose="020D0604000000000000" pitchFamily="50" charset="-127"/>
                <a:ea typeface="나눔고딕" panose="020D0604000000000000" pitchFamily="50" charset="-127"/>
              </a:rPr>
              <a:t>(realize</a:t>
            </a:r>
            <a:r>
              <a:rPr lang="ko-KR" altLang="en-US" dirty="0">
                <a:solidFill>
                  <a:srgbClr val="00B0EF"/>
                </a:solidFill>
                <a:latin typeface="나눔고딕" panose="020D0604000000000000" pitchFamily="50" charset="-127"/>
                <a:ea typeface="나눔고딕" panose="020D0604000000000000" pitchFamily="50" charset="-127"/>
              </a:rPr>
              <a:t>의 목적어</a:t>
            </a:r>
            <a:r>
              <a:rPr lang="en-US" altLang="ko-KR" dirty="0">
                <a:solidFill>
                  <a:srgbClr val="00B0EF"/>
                </a:solidFill>
                <a:latin typeface="나눔고딕" panose="020D0604000000000000" pitchFamily="50" charset="-127"/>
                <a:ea typeface="나눔고딕" panose="020D0604000000000000" pitchFamily="50" charset="-127"/>
              </a:rPr>
              <a:t>): </a:t>
            </a:r>
            <a:r>
              <a:rPr lang="ko-KR" altLang="en-US" dirty="0">
                <a:solidFill>
                  <a:srgbClr val="00B0EF"/>
                </a:solidFill>
                <a:latin typeface="나눔고딕" panose="020D0604000000000000" pitchFamily="50" charset="-127"/>
                <a:ea typeface="나눔고딕" panose="020D0604000000000000" pitchFamily="50" charset="-127"/>
              </a:rPr>
              <a:t>「</a:t>
            </a:r>
            <a:r>
              <a:rPr lang="ko-KR" altLang="en-US" dirty="0" err="1">
                <a:solidFill>
                  <a:srgbClr val="00B0EF"/>
                </a:solidFill>
                <a:latin typeface="나눔고딕" panose="020D0604000000000000" pitchFamily="50" charset="-127"/>
                <a:ea typeface="나눔고딕" panose="020D0604000000000000" pitchFamily="50" charset="-127"/>
              </a:rPr>
              <a:t>의문사＋주어＋동사」의</a:t>
            </a:r>
            <a:r>
              <a:rPr lang="ko-KR" altLang="en-US" dirty="0">
                <a:solidFill>
                  <a:srgbClr val="00B0EF"/>
                </a:solidFill>
                <a:latin typeface="나눔고딕" panose="020D0604000000000000" pitchFamily="50" charset="-127"/>
                <a:ea typeface="나눔고딕" panose="020D0604000000000000" pitchFamily="50" charset="-127"/>
              </a:rPr>
              <a:t> 어순</a:t>
            </a:r>
            <a:endParaRPr lang="ko-Kore-KR" altLang="en-US" dirty="0">
              <a:solidFill>
                <a:srgbClr val="00B0EF"/>
              </a:solidFill>
              <a:effectLst/>
              <a:latin typeface="나눔고딕" panose="020D0604000000000000" pitchFamily="50" charset="-127"/>
              <a:ea typeface="나눔고딕" panose="020D0604000000000000" pitchFamily="50" charset="-127"/>
            </a:endParaRPr>
          </a:p>
        </p:txBody>
      </p:sp>
      <p:cxnSp>
        <p:nvCxnSpPr>
          <p:cNvPr id="7" name="직선 연결선[R] 16">
            <a:extLst>
              <a:ext uri="{FF2B5EF4-FFF2-40B4-BE49-F238E27FC236}">
                <a16:creationId xmlns:a16="http://schemas.microsoft.com/office/drawing/2014/main" id="{4470EE92-7606-4218-6EFD-CD92F26FE3D9}"/>
              </a:ext>
            </a:extLst>
          </p:cNvPr>
          <p:cNvCxnSpPr>
            <a:cxnSpLocks/>
          </p:cNvCxnSpPr>
          <p:nvPr/>
        </p:nvCxnSpPr>
        <p:spPr>
          <a:xfrm>
            <a:off x="5574119" y="1205845"/>
            <a:ext cx="1008000" cy="0"/>
          </a:xfrm>
          <a:prstGeom prst="line">
            <a:avLst/>
          </a:prstGeom>
          <a:ln w="25400">
            <a:solidFill>
              <a:srgbClr val="4BB053"/>
            </a:solidFill>
          </a:ln>
        </p:spPr>
        <p:style>
          <a:lnRef idx="2">
            <a:schemeClr val="accent1"/>
          </a:lnRef>
          <a:fillRef idx="0">
            <a:schemeClr val="accent1"/>
          </a:fillRef>
          <a:effectRef idx="1">
            <a:schemeClr val="accent1"/>
          </a:effectRef>
          <a:fontRef idx="minor">
            <a:schemeClr val="tx1"/>
          </a:fontRef>
        </p:style>
      </p:cxnSp>
      <p:sp>
        <p:nvSpPr>
          <p:cNvPr id="8" name="TextBox 7">
            <a:extLst>
              <a:ext uri="{FF2B5EF4-FFF2-40B4-BE49-F238E27FC236}">
                <a16:creationId xmlns:a16="http://schemas.microsoft.com/office/drawing/2014/main" id="{3368EE0B-51A7-CB3D-4B21-916C2AD9A35E}"/>
              </a:ext>
            </a:extLst>
          </p:cNvPr>
          <p:cNvSpPr txBox="1"/>
          <p:nvPr/>
        </p:nvSpPr>
        <p:spPr>
          <a:xfrm>
            <a:off x="3917576" y="803568"/>
            <a:ext cx="1120588" cy="369332"/>
          </a:xfrm>
          <a:prstGeom prst="rect">
            <a:avLst/>
          </a:prstGeom>
          <a:noFill/>
        </p:spPr>
        <p:txBody>
          <a:bodyPr wrap="square" anchor="ctr">
            <a:spAutoFit/>
          </a:bodyPr>
          <a:lstStyle/>
          <a:p>
            <a:pPr algn="ctr" fontAlgn="auto"/>
            <a:r>
              <a:rPr lang="en-US" altLang="ko-KR" dirty="0">
                <a:solidFill>
                  <a:srgbClr val="4BB053"/>
                </a:solidFill>
                <a:latin typeface="나눔고딕" panose="020D0604000000000000" pitchFamily="50" charset="-127"/>
                <a:ea typeface="나눔고딕" panose="020D0604000000000000" pitchFamily="50" charset="-127"/>
              </a:rPr>
              <a:t>S′ </a:t>
            </a:r>
            <a:endParaRPr lang="en-US" altLang="ko-KR" dirty="0">
              <a:solidFill>
                <a:srgbClr val="4BB053"/>
              </a:solidFill>
              <a:effectLst/>
              <a:latin typeface="나눔고딕" panose="020D0604000000000000" pitchFamily="50" charset="-127"/>
              <a:ea typeface="나눔고딕" panose="020D0604000000000000" pitchFamily="50" charset="-127"/>
            </a:endParaRPr>
          </a:p>
        </p:txBody>
      </p:sp>
      <p:cxnSp>
        <p:nvCxnSpPr>
          <p:cNvPr id="9" name="직선 연결선[R] 16">
            <a:extLst>
              <a:ext uri="{FF2B5EF4-FFF2-40B4-BE49-F238E27FC236}">
                <a16:creationId xmlns:a16="http://schemas.microsoft.com/office/drawing/2014/main" id="{4470EE92-7606-4218-6EFD-CD92F26FE3D9}"/>
              </a:ext>
            </a:extLst>
          </p:cNvPr>
          <p:cNvCxnSpPr>
            <a:cxnSpLocks/>
          </p:cNvCxnSpPr>
          <p:nvPr/>
        </p:nvCxnSpPr>
        <p:spPr>
          <a:xfrm>
            <a:off x="3297084" y="1205845"/>
            <a:ext cx="2124000" cy="0"/>
          </a:xfrm>
          <a:prstGeom prst="line">
            <a:avLst/>
          </a:prstGeom>
          <a:ln w="25400">
            <a:solidFill>
              <a:srgbClr val="4BB053"/>
            </a:solidFill>
          </a:ln>
        </p:spPr>
        <p:style>
          <a:lnRef idx="2">
            <a:schemeClr val="accent1"/>
          </a:lnRef>
          <a:fillRef idx="0">
            <a:schemeClr val="accent1"/>
          </a:fillRef>
          <a:effectRef idx="1">
            <a:schemeClr val="accent1"/>
          </a:effectRef>
          <a:fontRef idx="minor">
            <a:schemeClr val="tx1"/>
          </a:fontRef>
        </p:style>
      </p:cxnSp>
      <p:sp>
        <p:nvSpPr>
          <p:cNvPr id="12" name="TextBox 11">
            <a:extLst>
              <a:ext uri="{FF2B5EF4-FFF2-40B4-BE49-F238E27FC236}">
                <a16:creationId xmlns:a16="http://schemas.microsoft.com/office/drawing/2014/main" id="{3368EE0B-51A7-CB3D-4B21-916C2AD9A35E}"/>
              </a:ext>
            </a:extLst>
          </p:cNvPr>
          <p:cNvSpPr txBox="1"/>
          <p:nvPr/>
        </p:nvSpPr>
        <p:spPr>
          <a:xfrm>
            <a:off x="5574119" y="803568"/>
            <a:ext cx="1120588" cy="369332"/>
          </a:xfrm>
          <a:prstGeom prst="rect">
            <a:avLst/>
          </a:prstGeom>
          <a:noFill/>
        </p:spPr>
        <p:txBody>
          <a:bodyPr wrap="square" anchor="ctr">
            <a:spAutoFit/>
          </a:bodyPr>
          <a:lstStyle/>
          <a:p>
            <a:pPr algn="ctr" fontAlgn="auto"/>
            <a:r>
              <a:rPr lang="en-US" altLang="ko-KR" dirty="0">
                <a:solidFill>
                  <a:srgbClr val="4BB053"/>
                </a:solidFill>
                <a:latin typeface="나눔고딕" panose="020D0604000000000000" pitchFamily="50" charset="-127"/>
                <a:ea typeface="나눔고딕" panose="020D0604000000000000" pitchFamily="50" charset="-127"/>
              </a:rPr>
              <a:t>V′</a:t>
            </a:r>
            <a:endParaRPr lang="en-US" altLang="ko-KR" dirty="0">
              <a:solidFill>
                <a:srgbClr val="4BB053"/>
              </a:solidFill>
              <a:effectLst/>
              <a:latin typeface="나눔고딕" panose="020D0604000000000000" pitchFamily="50" charset="-127"/>
              <a:ea typeface="나눔고딕" panose="020D0604000000000000" pitchFamily="50" charset="-127"/>
            </a:endParaRPr>
          </a:p>
        </p:txBody>
      </p:sp>
    </p:spTree>
    <p:extLst>
      <p:ext uri="{BB962C8B-B14F-4D97-AF65-F5344CB8AC3E}">
        <p14:creationId xmlns:p14="http://schemas.microsoft.com/office/powerpoint/2010/main" val="528727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539978"/>
          </a:xfrm>
          <a:prstGeom prst="rect">
            <a:avLst/>
          </a:prstGeom>
          <a:noFill/>
        </p:spPr>
        <p:txBody>
          <a:bodyPr wrap="square" lIns="0" tIns="0" rIns="0" bIns="0" anchor="t">
            <a:spAutoFit/>
          </a:bodyPr>
          <a:lstStyle/>
          <a:p>
            <a:pPr>
              <a:lnSpc>
                <a:spcPct val="250000"/>
              </a:lnSpc>
            </a:pP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Believe it or not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trees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in Melbourne, Australia</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receive emails </a:t>
            </a: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like</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this all the time. How is it possible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that trees have email addresses</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And why are people sending them messages?</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p.61</a:t>
            </a:r>
          </a:p>
        </p:txBody>
      </p:sp>
      <p:sp>
        <p:nvSpPr>
          <p:cNvPr id="5" name="TextBox 4">
            <a:extLst>
              <a:ext uri="{FF2B5EF4-FFF2-40B4-BE49-F238E27FC236}">
                <a16:creationId xmlns:a16="http://schemas.microsoft.com/office/drawing/2014/main" id="{78A0210F-33ED-4CC7-D81D-1422326A7E0C}"/>
              </a:ext>
            </a:extLst>
          </p:cNvPr>
          <p:cNvSpPr txBox="1"/>
          <p:nvPr/>
        </p:nvSpPr>
        <p:spPr>
          <a:xfrm>
            <a:off x="2700466" y="3122432"/>
            <a:ext cx="2638400" cy="369332"/>
          </a:xfrm>
          <a:prstGeom prst="rect">
            <a:avLst/>
          </a:prstGeom>
          <a:noFill/>
        </p:spPr>
        <p:txBody>
          <a:bodyPr wrap="square" anchor="ctr">
            <a:spAutoFit/>
          </a:bodyPr>
          <a:lstStyle/>
          <a:p>
            <a:pPr algn="ctr" fontAlgn="auto"/>
            <a:r>
              <a:rPr lang="ko-KR" altLang="en-US" dirty="0">
                <a:solidFill>
                  <a:srgbClr val="EB470C"/>
                </a:solidFill>
                <a:latin typeface="나눔고딕" panose="020D0604000000000000" pitchFamily="50" charset="-127"/>
                <a:ea typeface="나눔고딕" panose="020D0604000000000000" pitchFamily="50" charset="-127"/>
              </a:rPr>
              <a:t>전치사</a:t>
            </a:r>
            <a:r>
              <a:rPr lang="en-US" altLang="ko-KR" dirty="0">
                <a:solidFill>
                  <a:srgbClr val="EB470C"/>
                </a:solidFill>
                <a:latin typeface="나눔고딕" panose="020D0604000000000000" pitchFamily="50" charset="-127"/>
                <a:ea typeface="나눔고딕" panose="020D0604000000000000" pitchFamily="50" charset="-127"/>
              </a:rPr>
              <a:t>(~</a:t>
            </a:r>
            <a:r>
              <a:rPr lang="ko-KR" altLang="en-US" dirty="0">
                <a:solidFill>
                  <a:srgbClr val="EB470C"/>
                </a:solidFill>
                <a:latin typeface="나눔고딕" panose="020D0604000000000000" pitchFamily="50" charset="-127"/>
                <a:ea typeface="나눔고딕" panose="020D0604000000000000" pitchFamily="50" charset="-127"/>
              </a:rPr>
              <a:t>와</a:t>
            </a:r>
            <a:r>
              <a:rPr lang="en-US" altLang="ko-KR" dirty="0">
                <a:solidFill>
                  <a:srgbClr val="EB470C"/>
                </a:solidFill>
                <a:latin typeface="나눔고딕" panose="020D0604000000000000" pitchFamily="50" charset="-127"/>
                <a:ea typeface="나눔고딕" panose="020D0604000000000000" pitchFamily="50" charset="-127"/>
              </a:rPr>
              <a:t> </a:t>
            </a:r>
            <a:r>
              <a:rPr lang="ko-KR" altLang="en-US" dirty="0">
                <a:solidFill>
                  <a:srgbClr val="EB470C"/>
                </a:solidFill>
                <a:latin typeface="나눔고딕" panose="020D0604000000000000" pitchFamily="50" charset="-127"/>
                <a:ea typeface="나눔고딕" panose="020D0604000000000000" pitchFamily="50" charset="-127"/>
              </a:rPr>
              <a:t>같이</a:t>
            </a:r>
            <a:r>
              <a:rPr lang="en-US" altLang="ko-KR" dirty="0">
                <a:solidFill>
                  <a:srgbClr val="EB470C"/>
                </a:solidFill>
                <a:latin typeface="나눔고딕" panose="020D0604000000000000" pitchFamily="50" charset="-127"/>
                <a:ea typeface="나눔고딕" panose="020D0604000000000000" pitchFamily="50" charset="-127"/>
              </a:rPr>
              <a:t>[</a:t>
            </a:r>
            <a:r>
              <a:rPr lang="ko-KR" altLang="en-US" dirty="0">
                <a:solidFill>
                  <a:srgbClr val="EB470C"/>
                </a:solidFill>
                <a:latin typeface="나눔고딕" panose="020D0604000000000000" pitchFamily="50" charset="-127"/>
                <a:ea typeface="나눔고딕" panose="020D0604000000000000" pitchFamily="50" charset="-127"/>
              </a:rPr>
              <a:t>처럼</a:t>
            </a:r>
            <a:r>
              <a:rPr lang="en-US" altLang="ko-KR" dirty="0">
                <a:solidFill>
                  <a:srgbClr val="EB470C"/>
                </a:solidFill>
                <a:latin typeface="나눔고딕" panose="020D0604000000000000" pitchFamily="50" charset="-127"/>
                <a:ea typeface="나눔고딕" panose="020D0604000000000000" pitchFamily="50" charset="-127"/>
              </a:rPr>
              <a:t>]) </a:t>
            </a:r>
            <a:endParaRPr lang="ko-Kore-KR" altLang="en-US" dirty="0">
              <a:solidFill>
                <a:srgbClr val="EB470C"/>
              </a:solidFill>
              <a:latin typeface="나눔고딕" panose="020D0604000000000000" pitchFamily="50" charset="-127"/>
              <a:ea typeface="나눔고딕" panose="020D0604000000000000" pitchFamily="50" charset="-127"/>
            </a:endParaRPr>
          </a:p>
        </p:txBody>
      </p:sp>
      <p:sp>
        <p:nvSpPr>
          <p:cNvPr id="6" name="TextBox 5">
            <a:extLst>
              <a:ext uri="{FF2B5EF4-FFF2-40B4-BE49-F238E27FC236}">
                <a16:creationId xmlns:a16="http://schemas.microsoft.com/office/drawing/2014/main" id="{78A0210F-33ED-4CC7-D81D-1422326A7E0C}"/>
              </a:ext>
            </a:extLst>
          </p:cNvPr>
          <p:cNvSpPr txBox="1"/>
          <p:nvPr/>
        </p:nvSpPr>
        <p:spPr>
          <a:xfrm>
            <a:off x="-78573" y="1707973"/>
            <a:ext cx="5103584" cy="369332"/>
          </a:xfrm>
          <a:prstGeom prst="rect">
            <a:avLst/>
          </a:prstGeom>
          <a:noFill/>
        </p:spPr>
        <p:txBody>
          <a:bodyPr wrap="square" anchor="ctr">
            <a:spAutoFit/>
          </a:bodyPr>
          <a:lstStyle/>
          <a:p>
            <a:pPr algn="ctr" fontAlgn="auto"/>
            <a:r>
              <a:rPr lang="ko-KR" altLang="en-US" dirty="0">
                <a:solidFill>
                  <a:srgbClr val="EB470C"/>
                </a:solidFill>
                <a:latin typeface="나눔고딕" panose="020D0604000000000000" pitchFamily="50" charset="-127"/>
                <a:ea typeface="나눔고딕" panose="020D0604000000000000" pitchFamily="50" charset="-127"/>
              </a:rPr>
              <a:t>믿기 힘들겠지만 </a:t>
            </a:r>
            <a:r>
              <a:rPr lang="en-US" altLang="ko-KR" dirty="0">
                <a:solidFill>
                  <a:srgbClr val="EB470C"/>
                </a:solidFill>
                <a:latin typeface="나눔고딕" panose="020D0604000000000000" pitchFamily="50" charset="-127"/>
                <a:ea typeface="나눔고딕" panose="020D0604000000000000" pitchFamily="50" charset="-127"/>
              </a:rPr>
              <a:t>(</a:t>
            </a:r>
            <a:r>
              <a:rPr lang="ko-KR" altLang="en-US" dirty="0">
                <a:solidFill>
                  <a:srgbClr val="EB470C"/>
                </a:solidFill>
                <a:latin typeface="나눔고딕" panose="020D0604000000000000" pitchFamily="50" charset="-127"/>
                <a:ea typeface="나눔고딕" panose="020D0604000000000000" pitchFamily="50" charset="-127"/>
              </a:rPr>
              <a:t>이것은 사실이다</a:t>
            </a:r>
            <a:r>
              <a:rPr lang="en-US" altLang="ko-KR" dirty="0">
                <a:solidFill>
                  <a:srgbClr val="EB470C"/>
                </a:solidFill>
                <a:latin typeface="나눔고딕" panose="020D0604000000000000" pitchFamily="50" charset="-127"/>
                <a:ea typeface="나눔고딕" panose="020D0604000000000000" pitchFamily="50" charset="-127"/>
              </a:rPr>
              <a:t>)</a:t>
            </a:r>
            <a:endParaRPr lang="ko-Kore-KR" altLang="en-US" dirty="0">
              <a:solidFill>
                <a:srgbClr val="EB470C"/>
              </a:solidFill>
              <a:latin typeface="나눔고딕" panose="020D0604000000000000" pitchFamily="50" charset="-127"/>
              <a:ea typeface="나눔고딕" panose="020D0604000000000000" pitchFamily="50" charset="-127"/>
            </a:endParaRPr>
          </a:p>
        </p:txBody>
      </p:sp>
      <p:sp>
        <p:nvSpPr>
          <p:cNvPr id="7" name="TextBox 6">
            <a:extLst>
              <a:ext uri="{FF2B5EF4-FFF2-40B4-BE49-F238E27FC236}">
                <a16:creationId xmlns:a16="http://schemas.microsoft.com/office/drawing/2014/main" id="{FF89DC89-6415-D5E0-D609-CA2D98D7BDF2}"/>
              </a:ext>
            </a:extLst>
          </p:cNvPr>
          <p:cNvSpPr txBox="1"/>
          <p:nvPr/>
        </p:nvSpPr>
        <p:spPr>
          <a:xfrm>
            <a:off x="4899721" y="1707973"/>
            <a:ext cx="1463864" cy="369332"/>
          </a:xfrm>
          <a:prstGeom prst="rect">
            <a:avLst/>
          </a:prstGeom>
          <a:noFill/>
        </p:spPr>
        <p:txBody>
          <a:bodyPr wrap="square" anchor="ctr">
            <a:spAutoFit/>
          </a:bodyPr>
          <a:lstStyle/>
          <a:p>
            <a:pPr algn="ctr" fontAlgn="auto"/>
            <a:r>
              <a:rPr lang="ko-KR" altLang="en-US" dirty="0" err="1">
                <a:solidFill>
                  <a:srgbClr val="00B0EF"/>
                </a:solidFill>
                <a:latin typeface="나눔고딕" panose="020D0604000000000000" pitchFamily="50" charset="-127"/>
                <a:ea typeface="나눔고딕" panose="020D0604000000000000" pitchFamily="50" charset="-127"/>
              </a:rPr>
              <a:t>전치사구</a:t>
            </a:r>
            <a:endParaRPr lang="ko-Kore-KR" altLang="en-US" dirty="0">
              <a:solidFill>
                <a:srgbClr val="00B0EF"/>
              </a:solidFill>
              <a:effectLst/>
              <a:latin typeface="나눔고딕" panose="020D0604000000000000" pitchFamily="50" charset="-127"/>
              <a:ea typeface="나눔고딕" panose="020D0604000000000000" pitchFamily="50" charset="-127"/>
            </a:endParaRPr>
          </a:p>
        </p:txBody>
      </p:sp>
      <p:cxnSp>
        <p:nvCxnSpPr>
          <p:cNvPr id="10" name="직선 연결선[R] 16">
            <a:extLst>
              <a:ext uri="{FF2B5EF4-FFF2-40B4-BE49-F238E27FC236}">
                <a16:creationId xmlns:a16="http://schemas.microsoft.com/office/drawing/2014/main" id="{4470EE92-7606-4218-6EFD-CD92F26FE3D9}"/>
              </a:ext>
            </a:extLst>
          </p:cNvPr>
          <p:cNvCxnSpPr>
            <a:cxnSpLocks/>
          </p:cNvCxnSpPr>
          <p:nvPr/>
        </p:nvCxnSpPr>
        <p:spPr>
          <a:xfrm>
            <a:off x="1259999" y="3021226"/>
            <a:ext cx="1213220" cy="0"/>
          </a:xfrm>
          <a:prstGeom prst="line">
            <a:avLst/>
          </a:prstGeom>
          <a:ln w="25400">
            <a:solidFill>
              <a:srgbClr val="4BB053"/>
            </a:solidFill>
          </a:ln>
        </p:spPr>
        <p:style>
          <a:lnRef idx="2">
            <a:schemeClr val="accent1"/>
          </a:lnRef>
          <a:fillRef idx="0">
            <a:schemeClr val="accent1"/>
          </a:fillRef>
          <a:effectRef idx="1">
            <a:schemeClr val="accent1"/>
          </a:effectRef>
          <a:fontRef idx="minor">
            <a:schemeClr val="tx1"/>
          </a:fontRef>
        </p:style>
      </p:cxnSp>
      <p:sp>
        <p:nvSpPr>
          <p:cNvPr id="12" name="TextBox 11">
            <a:extLst>
              <a:ext uri="{FF2B5EF4-FFF2-40B4-BE49-F238E27FC236}">
                <a16:creationId xmlns:a16="http://schemas.microsoft.com/office/drawing/2014/main" id="{3368EE0B-51A7-CB3D-4B21-916C2AD9A35E}"/>
              </a:ext>
            </a:extLst>
          </p:cNvPr>
          <p:cNvSpPr txBox="1"/>
          <p:nvPr/>
        </p:nvSpPr>
        <p:spPr>
          <a:xfrm>
            <a:off x="1224139" y="3098585"/>
            <a:ext cx="1348730" cy="369332"/>
          </a:xfrm>
          <a:prstGeom prst="rect">
            <a:avLst/>
          </a:prstGeom>
          <a:noFill/>
        </p:spPr>
        <p:txBody>
          <a:bodyPr wrap="square" anchor="ctr">
            <a:spAutoFit/>
          </a:bodyPr>
          <a:lstStyle/>
          <a:p>
            <a:pPr algn="ctr" fontAlgn="auto"/>
            <a:r>
              <a:rPr lang="en-US" altLang="ko-KR" dirty="0">
                <a:solidFill>
                  <a:srgbClr val="4BB053"/>
                </a:solidFill>
                <a:latin typeface="나눔고딕" panose="020D0604000000000000" pitchFamily="50" charset="-127"/>
                <a:ea typeface="나눔고딕" panose="020D0604000000000000" pitchFamily="50" charset="-127"/>
              </a:rPr>
              <a:t>V</a:t>
            </a:r>
            <a:endParaRPr lang="en-US" altLang="ko-KR" dirty="0">
              <a:solidFill>
                <a:srgbClr val="4BB053"/>
              </a:solidFill>
              <a:effectLst/>
              <a:latin typeface="나눔고딕" panose="020D0604000000000000" pitchFamily="50" charset="-127"/>
              <a:ea typeface="나눔고딕" panose="020D0604000000000000" pitchFamily="50" charset="-127"/>
            </a:endParaRPr>
          </a:p>
        </p:txBody>
      </p:sp>
      <p:cxnSp>
        <p:nvCxnSpPr>
          <p:cNvPr id="13" name="직선 연결선[R] 16">
            <a:extLst>
              <a:ext uri="{FF2B5EF4-FFF2-40B4-BE49-F238E27FC236}">
                <a16:creationId xmlns:a16="http://schemas.microsoft.com/office/drawing/2014/main" id="{4470EE92-7606-4218-6EFD-CD92F26FE3D9}"/>
              </a:ext>
            </a:extLst>
          </p:cNvPr>
          <p:cNvCxnSpPr>
            <a:cxnSpLocks/>
          </p:cNvCxnSpPr>
          <p:nvPr/>
        </p:nvCxnSpPr>
        <p:spPr>
          <a:xfrm>
            <a:off x="4069923" y="1647557"/>
            <a:ext cx="828000" cy="0"/>
          </a:xfrm>
          <a:prstGeom prst="line">
            <a:avLst/>
          </a:prstGeom>
          <a:ln w="25400">
            <a:solidFill>
              <a:srgbClr val="4BB053"/>
            </a:solidFill>
          </a:ln>
        </p:spPr>
        <p:style>
          <a:lnRef idx="2">
            <a:schemeClr val="accent1"/>
          </a:lnRef>
          <a:fillRef idx="0">
            <a:schemeClr val="accent1"/>
          </a:fillRef>
          <a:effectRef idx="1">
            <a:schemeClr val="accent1"/>
          </a:effectRef>
          <a:fontRef idx="minor">
            <a:schemeClr val="tx1"/>
          </a:fontRef>
        </p:style>
      </p:cxnSp>
      <p:sp>
        <p:nvSpPr>
          <p:cNvPr id="14" name="TextBox 13">
            <a:extLst>
              <a:ext uri="{FF2B5EF4-FFF2-40B4-BE49-F238E27FC236}">
                <a16:creationId xmlns:a16="http://schemas.microsoft.com/office/drawing/2014/main" id="{3368EE0B-51A7-CB3D-4B21-916C2AD9A35E}"/>
              </a:ext>
            </a:extLst>
          </p:cNvPr>
          <p:cNvSpPr txBox="1"/>
          <p:nvPr/>
        </p:nvSpPr>
        <p:spPr>
          <a:xfrm>
            <a:off x="3932594" y="1707973"/>
            <a:ext cx="1120588" cy="369332"/>
          </a:xfrm>
          <a:prstGeom prst="rect">
            <a:avLst/>
          </a:prstGeom>
          <a:noFill/>
        </p:spPr>
        <p:txBody>
          <a:bodyPr wrap="square" anchor="ctr">
            <a:spAutoFit/>
          </a:bodyPr>
          <a:lstStyle/>
          <a:p>
            <a:pPr algn="ctr" fontAlgn="auto"/>
            <a:r>
              <a:rPr lang="en-US" altLang="ko-KR" dirty="0">
                <a:solidFill>
                  <a:srgbClr val="4BB053"/>
                </a:solidFill>
                <a:latin typeface="나눔고딕" panose="020D0604000000000000" pitchFamily="50" charset="-127"/>
                <a:ea typeface="나눔고딕" panose="020D0604000000000000" pitchFamily="50" charset="-127"/>
              </a:rPr>
              <a:t>S</a:t>
            </a:r>
            <a:endParaRPr lang="en-US" altLang="ko-KR" dirty="0">
              <a:solidFill>
                <a:srgbClr val="4BB053"/>
              </a:solidFill>
              <a:effectLst/>
              <a:latin typeface="나눔고딕" panose="020D0604000000000000" pitchFamily="50" charset="-127"/>
              <a:ea typeface="나눔고딕" panose="020D0604000000000000" pitchFamily="50" charset="-127"/>
            </a:endParaRPr>
          </a:p>
        </p:txBody>
      </p:sp>
      <p:sp>
        <p:nvSpPr>
          <p:cNvPr id="15" name="TextBox 14">
            <a:extLst>
              <a:ext uri="{FF2B5EF4-FFF2-40B4-BE49-F238E27FC236}">
                <a16:creationId xmlns:a16="http://schemas.microsoft.com/office/drawing/2014/main" id="{FF89DC89-6415-D5E0-D609-CA2D98D7BDF2}"/>
              </a:ext>
            </a:extLst>
          </p:cNvPr>
          <p:cNvSpPr txBox="1"/>
          <p:nvPr/>
        </p:nvSpPr>
        <p:spPr>
          <a:xfrm>
            <a:off x="2700466" y="4417719"/>
            <a:ext cx="1035866" cy="369332"/>
          </a:xfrm>
          <a:prstGeom prst="rect">
            <a:avLst/>
          </a:prstGeom>
          <a:noFill/>
        </p:spPr>
        <p:txBody>
          <a:bodyPr wrap="square" anchor="ctr">
            <a:spAutoFit/>
          </a:bodyPr>
          <a:lstStyle/>
          <a:p>
            <a:pPr algn="ctr" fontAlgn="auto"/>
            <a:r>
              <a:rPr lang="ko-KR" altLang="en-US" dirty="0" err="1">
                <a:solidFill>
                  <a:srgbClr val="00B0EF"/>
                </a:solidFill>
                <a:latin typeface="나눔고딕" panose="020D0604000000000000" pitchFamily="50" charset="-127"/>
                <a:ea typeface="나눔고딕" panose="020D0604000000000000" pitchFamily="50" charset="-127"/>
              </a:rPr>
              <a:t>진주어</a:t>
            </a:r>
            <a:r>
              <a:rPr lang="ko-KR" altLang="en-US" dirty="0">
                <a:solidFill>
                  <a:srgbClr val="00B0EF"/>
                </a:solidFill>
                <a:latin typeface="나눔고딕" panose="020D0604000000000000" pitchFamily="50" charset="-127"/>
                <a:ea typeface="나눔고딕" panose="020D0604000000000000" pitchFamily="50" charset="-127"/>
              </a:rPr>
              <a:t> </a:t>
            </a:r>
            <a:endParaRPr lang="ko-Kore-KR" altLang="en-US" dirty="0">
              <a:solidFill>
                <a:srgbClr val="00B0EF"/>
              </a:solidFill>
              <a:effectLst/>
              <a:latin typeface="나눔고딕" panose="020D0604000000000000" pitchFamily="50" charset="-127"/>
              <a:ea typeface="나눔고딕" panose="020D0604000000000000" pitchFamily="50" charset="-127"/>
            </a:endParaRPr>
          </a:p>
        </p:txBody>
      </p:sp>
      <p:sp>
        <p:nvSpPr>
          <p:cNvPr id="16" name="TextBox 15">
            <a:extLst>
              <a:ext uri="{FF2B5EF4-FFF2-40B4-BE49-F238E27FC236}">
                <a16:creationId xmlns:a16="http://schemas.microsoft.com/office/drawing/2014/main" id="{2B66B06F-1746-FE2C-6072-0867ECF87D1B}"/>
              </a:ext>
            </a:extLst>
          </p:cNvPr>
          <p:cNvSpPr txBox="1"/>
          <p:nvPr/>
        </p:nvSpPr>
        <p:spPr>
          <a:xfrm>
            <a:off x="7658351" y="3055111"/>
            <a:ext cx="1528305" cy="369332"/>
          </a:xfrm>
          <a:prstGeom prst="rect">
            <a:avLst/>
          </a:prstGeom>
          <a:noFill/>
        </p:spPr>
        <p:txBody>
          <a:bodyPr wrap="square" anchor="ctr">
            <a:spAutoFit/>
          </a:bodyPr>
          <a:lstStyle/>
          <a:p>
            <a:pPr algn="ctr" fontAlgn="auto"/>
            <a:r>
              <a:rPr lang="ko-KR" altLang="en-US" dirty="0">
                <a:solidFill>
                  <a:srgbClr val="00B0EF"/>
                </a:solidFill>
                <a:latin typeface="나눔고딕" panose="020D0604000000000000" pitchFamily="50" charset="-127"/>
                <a:ea typeface="나눔고딕" panose="020D0604000000000000" pitchFamily="50" charset="-127"/>
              </a:rPr>
              <a:t>가주어</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cxnSp>
        <p:nvCxnSpPr>
          <p:cNvPr id="17" name="직선 연결선[R] 16">
            <a:extLst>
              <a:ext uri="{FF2B5EF4-FFF2-40B4-BE49-F238E27FC236}">
                <a16:creationId xmlns:a16="http://schemas.microsoft.com/office/drawing/2014/main" id="{4470EE92-7606-4218-6EFD-CD92F26FE3D9}"/>
              </a:ext>
            </a:extLst>
          </p:cNvPr>
          <p:cNvCxnSpPr>
            <a:cxnSpLocks/>
          </p:cNvCxnSpPr>
          <p:nvPr/>
        </p:nvCxnSpPr>
        <p:spPr>
          <a:xfrm flipV="1">
            <a:off x="8305469" y="3017979"/>
            <a:ext cx="252000"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18" name="TextBox 17">
            <a:extLst>
              <a:ext uri="{FF2B5EF4-FFF2-40B4-BE49-F238E27FC236}">
                <a16:creationId xmlns:a16="http://schemas.microsoft.com/office/drawing/2014/main" id="{2B66B06F-1746-FE2C-6072-0867ECF87D1B}"/>
              </a:ext>
            </a:extLst>
          </p:cNvPr>
          <p:cNvSpPr txBox="1"/>
          <p:nvPr/>
        </p:nvSpPr>
        <p:spPr>
          <a:xfrm>
            <a:off x="3135099" y="5779771"/>
            <a:ext cx="5340473" cy="369332"/>
          </a:xfrm>
          <a:prstGeom prst="rect">
            <a:avLst/>
          </a:prstGeom>
          <a:noFill/>
        </p:spPr>
        <p:txBody>
          <a:bodyPr wrap="square" anchor="ctr">
            <a:spAutoFit/>
          </a:bodyPr>
          <a:lstStyle/>
          <a:p>
            <a:pPr algn="ctr" fontAlgn="auto"/>
            <a:r>
              <a:rPr lang="en-US" altLang="ko-KR" dirty="0">
                <a:solidFill>
                  <a:srgbClr val="00B0EF"/>
                </a:solidFill>
                <a:latin typeface="나눔고딕" panose="020D0604000000000000" pitchFamily="50" charset="-127"/>
                <a:ea typeface="나눔고딕" panose="020D0604000000000000" pitchFamily="50" charset="-127"/>
              </a:rPr>
              <a:t>= trees</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cxnSp>
        <p:nvCxnSpPr>
          <p:cNvPr id="19" name="직선 연결선[R] 16">
            <a:extLst>
              <a:ext uri="{FF2B5EF4-FFF2-40B4-BE49-F238E27FC236}">
                <a16:creationId xmlns:a16="http://schemas.microsoft.com/office/drawing/2014/main" id="{4470EE92-7606-4218-6EFD-CD92F26FE3D9}"/>
              </a:ext>
            </a:extLst>
          </p:cNvPr>
          <p:cNvCxnSpPr>
            <a:cxnSpLocks/>
          </p:cNvCxnSpPr>
          <p:nvPr/>
        </p:nvCxnSpPr>
        <p:spPr>
          <a:xfrm flipV="1">
            <a:off x="5365045" y="5770075"/>
            <a:ext cx="880583" cy="9696"/>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2" name="직선 연결선[R] 16">
            <a:extLst>
              <a:ext uri="{FF2B5EF4-FFF2-40B4-BE49-F238E27FC236}">
                <a16:creationId xmlns:a16="http://schemas.microsoft.com/office/drawing/2014/main" id="{8F4D91B3-0FE1-7E32-A2AD-711CD6858ADC}"/>
              </a:ext>
            </a:extLst>
          </p:cNvPr>
          <p:cNvCxnSpPr>
            <a:cxnSpLocks/>
          </p:cNvCxnSpPr>
          <p:nvPr/>
        </p:nvCxnSpPr>
        <p:spPr>
          <a:xfrm>
            <a:off x="1259999" y="1647557"/>
            <a:ext cx="2672595"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4" name="직선 연결선[R] 16">
            <a:extLst>
              <a:ext uri="{FF2B5EF4-FFF2-40B4-BE49-F238E27FC236}">
                <a16:creationId xmlns:a16="http://schemas.microsoft.com/office/drawing/2014/main" id="{C846878C-6945-C991-360D-A95E3942D84B}"/>
              </a:ext>
            </a:extLst>
          </p:cNvPr>
          <p:cNvCxnSpPr>
            <a:cxnSpLocks/>
          </p:cNvCxnSpPr>
          <p:nvPr/>
        </p:nvCxnSpPr>
        <p:spPr>
          <a:xfrm>
            <a:off x="3695764" y="3055111"/>
            <a:ext cx="598834"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987984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744612" cy="553997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The story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behind these emails</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begins with Melbourne’s Urban Forest Strategy plan, a response to Australia’s millennium drought. This drought lasted from the late 1990s to 2010.</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p.62</a:t>
            </a:r>
          </a:p>
        </p:txBody>
      </p:sp>
      <p:cxnSp>
        <p:nvCxnSpPr>
          <p:cNvPr id="5" name="직선 연결선[R] 16">
            <a:extLst>
              <a:ext uri="{FF2B5EF4-FFF2-40B4-BE49-F238E27FC236}">
                <a16:creationId xmlns:a16="http://schemas.microsoft.com/office/drawing/2014/main" id="{4470EE92-7606-4218-6EFD-CD92F26FE3D9}"/>
              </a:ext>
            </a:extLst>
          </p:cNvPr>
          <p:cNvCxnSpPr>
            <a:cxnSpLocks/>
          </p:cNvCxnSpPr>
          <p:nvPr/>
        </p:nvCxnSpPr>
        <p:spPr>
          <a:xfrm flipV="1">
            <a:off x="1259998" y="3087970"/>
            <a:ext cx="6660000" cy="1255"/>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6" name="직선 연결선[R] 16">
            <a:extLst>
              <a:ext uri="{FF2B5EF4-FFF2-40B4-BE49-F238E27FC236}">
                <a16:creationId xmlns:a16="http://schemas.microsoft.com/office/drawing/2014/main" id="{4470EE92-7606-4218-6EFD-CD92F26FE3D9}"/>
              </a:ext>
            </a:extLst>
          </p:cNvPr>
          <p:cNvCxnSpPr>
            <a:cxnSpLocks/>
          </p:cNvCxnSpPr>
          <p:nvPr/>
        </p:nvCxnSpPr>
        <p:spPr>
          <a:xfrm flipV="1">
            <a:off x="8103672" y="3087970"/>
            <a:ext cx="1836000" cy="1255"/>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7" name="TextBox 6">
            <a:extLst>
              <a:ext uri="{FF2B5EF4-FFF2-40B4-BE49-F238E27FC236}">
                <a16:creationId xmlns:a16="http://schemas.microsoft.com/office/drawing/2014/main" id="{2B66B06F-1746-FE2C-6072-0867ECF87D1B}"/>
              </a:ext>
            </a:extLst>
          </p:cNvPr>
          <p:cNvSpPr txBox="1"/>
          <p:nvPr/>
        </p:nvSpPr>
        <p:spPr>
          <a:xfrm>
            <a:off x="7360520" y="3152096"/>
            <a:ext cx="1324371" cy="369332"/>
          </a:xfrm>
          <a:prstGeom prst="rect">
            <a:avLst/>
          </a:prstGeom>
          <a:noFill/>
        </p:spPr>
        <p:txBody>
          <a:bodyPr wrap="square" anchor="ctr">
            <a:spAutoFit/>
          </a:bodyPr>
          <a:lstStyle/>
          <a:p>
            <a:pPr algn="ctr" fontAlgn="auto"/>
            <a:r>
              <a:rPr lang="ko-KR" altLang="en-US" dirty="0">
                <a:solidFill>
                  <a:srgbClr val="00B0EF"/>
                </a:solidFill>
                <a:latin typeface="나눔고딕" panose="020D0604000000000000" pitchFamily="50" charset="-127"/>
                <a:ea typeface="나눔고딕" panose="020D0604000000000000" pitchFamily="50" charset="-127"/>
              </a:rPr>
              <a:t>동격</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grpSp>
        <p:nvGrpSpPr>
          <p:cNvPr id="8" name="그룹 7">
            <a:extLst>
              <a:ext uri="{FF2B5EF4-FFF2-40B4-BE49-F238E27FC236}">
                <a16:creationId xmlns:a16="http://schemas.microsoft.com/office/drawing/2014/main" id="{2885C64E-AC8A-A8BF-B180-71FA5BE7A9F1}"/>
              </a:ext>
            </a:extLst>
          </p:cNvPr>
          <p:cNvGrpSpPr/>
          <p:nvPr/>
        </p:nvGrpSpPr>
        <p:grpSpPr>
          <a:xfrm>
            <a:off x="4589997" y="3071508"/>
            <a:ext cx="3130591" cy="235520"/>
            <a:chOff x="2012804" y="6243835"/>
            <a:chExt cx="912118" cy="263497"/>
          </a:xfrm>
        </p:grpSpPr>
        <p:cxnSp>
          <p:nvCxnSpPr>
            <p:cNvPr id="9" name="직선 연결선 8">
              <a:extLst>
                <a:ext uri="{FF2B5EF4-FFF2-40B4-BE49-F238E27FC236}">
                  <a16:creationId xmlns:a16="http://schemas.microsoft.com/office/drawing/2014/main" id="{5FD5D06C-63E0-CDE6-0714-1179580C5694}"/>
                </a:ext>
              </a:extLst>
            </p:cNvPr>
            <p:cNvCxnSpPr/>
            <p:nvPr/>
          </p:nvCxnSpPr>
          <p:spPr>
            <a:xfrm>
              <a:off x="2012804" y="6243835"/>
              <a:ext cx="0" cy="263497"/>
            </a:xfrm>
            <a:prstGeom prst="line">
              <a:avLst/>
            </a:prstGeom>
            <a:ln w="28575">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0" name="직선 연결선 9">
              <a:extLst>
                <a:ext uri="{FF2B5EF4-FFF2-40B4-BE49-F238E27FC236}">
                  <a16:creationId xmlns:a16="http://schemas.microsoft.com/office/drawing/2014/main" id="{EAF677C6-42D9-9E6E-1086-50C38A5787E1}"/>
                </a:ext>
              </a:extLst>
            </p:cNvPr>
            <p:cNvCxnSpPr/>
            <p:nvPr/>
          </p:nvCxnSpPr>
          <p:spPr>
            <a:xfrm>
              <a:off x="2013515" y="6498454"/>
              <a:ext cx="911407" cy="0"/>
            </a:xfrm>
            <a:prstGeom prst="line">
              <a:avLst/>
            </a:prstGeom>
            <a:ln w="28575">
              <a:solidFill>
                <a:srgbClr val="00B0EF"/>
              </a:solidFill>
            </a:ln>
          </p:spPr>
          <p:style>
            <a:lnRef idx="2">
              <a:schemeClr val="accent1"/>
            </a:lnRef>
            <a:fillRef idx="0">
              <a:schemeClr val="accent1"/>
            </a:fillRef>
            <a:effectRef idx="1">
              <a:schemeClr val="accent1"/>
            </a:effectRef>
            <a:fontRef idx="minor">
              <a:schemeClr val="tx1"/>
            </a:fontRef>
          </p:style>
        </p:cxnSp>
      </p:grpSp>
      <p:grpSp>
        <p:nvGrpSpPr>
          <p:cNvPr id="12" name="그룹 11">
            <a:extLst>
              <a:ext uri="{FF2B5EF4-FFF2-40B4-BE49-F238E27FC236}">
                <a16:creationId xmlns:a16="http://schemas.microsoft.com/office/drawing/2014/main" id="{A8FAC303-A5A5-0B6A-64B6-4B0F15243A61}"/>
              </a:ext>
            </a:extLst>
          </p:cNvPr>
          <p:cNvGrpSpPr/>
          <p:nvPr/>
        </p:nvGrpSpPr>
        <p:grpSpPr>
          <a:xfrm flipH="1">
            <a:off x="8316276" y="3087970"/>
            <a:ext cx="863719" cy="219058"/>
            <a:chOff x="2012804" y="6243835"/>
            <a:chExt cx="912118" cy="263497"/>
          </a:xfrm>
        </p:grpSpPr>
        <p:cxnSp>
          <p:nvCxnSpPr>
            <p:cNvPr id="13" name="직선 연결선 12">
              <a:extLst>
                <a:ext uri="{FF2B5EF4-FFF2-40B4-BE49-F238E27FC236}">
                  <a16:creationId xmlns:a16="http://schemas.microsoft.com/office/drawing/2014/main" id="{E4FE639B-5324-AA2D-D62B-7942FB23B08B}"/>
                </a:ext>
              </a:extLst>
            </p:cNvPr>
            <p:cNvCxnSpPr/>
            <p:nvPr/>
          </p:nvCxnSpPr>
          <p:spPr>
            <a:xfrm>
              <a:off x="2012804" y="6243835"/>
              <a:ext cx="0" cy="263497"/>
            </a:xfrm>
            <a:prstGeom prst="line">
              <a:avLst/>
            </a:prstGeom>
            <a:ln w="28575">
              <a:solidFill>
                <a:srgbClr val="23BBF1"/>
              </a:solidFill>
            </a:ln>
          </p:spPr>
          <p:style>
            <a:lnRef idx="2">
              <a:schemeClr val="accent1"/>
            </a:lnRef>
            <a:fillRef idx="0">
              <a:schemeClr val="accent1"/>
            </a:fillRef>
            <a:effectRef idx="1">
              <a:schemeClr val="accent1"/>
            </a:effectRef>
            <a:fontRef idx="minor">
              <a:schemeClr val="tx1"/>
            </a:fontRef>
          </p:style>
        </p:cxnSp>
        <p:cxnSp>
          <p:nvCxnSpPr>
            <p:cNvPr id="14" name="직선 연결선 13">
              <a:extLst>
                <a:ext uri="{FF2B5EF4-FFF2-40B4-BE49-F238E27FC236}">
                  <a16:creationId xmlns:a16="http://schemas.microsoft.com/office/drawing/2014/main" id="{5015226C-7DC0-F634-0653-608A67A75C9B}"/>
                </a:ext>
              </a:extLst>
            </p:cNvPr>
            <p:cNvCxnSpPr/>
            <p:nvPr/>
          </p:nvCxnSpPr>
          <p:spPr>
            <a:xfrm>
              <a:off x="2013515" y="6498454"/>
              <a:ext cx="911407" cy="0"/>
            </a:xfrm>
            <a:prstGeom prst="line">
              <a:avLst/>
            </a:prstGeom>
            <a:ln w="28575">
              <a:solidFill>
                <a:srgbClr val="23BBF1"/>
              </a:solidFill>
            </a:ln>
          </p:spPr>
          <p:style>
            <a:lnRef idx="2">
              <a:schemeClr val="accent1"/>
            </a:lnRef>
            <a:fillRef idx="0">
              <a:schemeClr val="accent1"/>
            </a:fillRef>
            <a:effectRef idx="1">
              <a:schemeClr val="accent1"/>
            </a:effectRef>
            <a:fontRef idx="minor">
              <a:schemeClr val="tx1"/>
            </a:fontRef>
          </p:style>
        </p:cxnSp>
      </p:grpSp>
      <p:cxnSp>
        <p:nvCxnSpPr>
          <p:cNvPr id="15" name="직선 연결선[R] 16">
            <a:extLst>
              <a:ext uri="{FF2B5EF4-FFF2-40B4-BE49-F238E27FC236}">
                <a16:creationId xmlns:a16="http://schemas.microsoft.com/office/drawing/2014/main" id="{4470EE92-7606-4218-6EFD-CD92F26FE3D9}"/>
              </a:ext>
            </a:extLst>
          </p:cNvPr>
          <p:cNvCxnSpPr>
            <a:cxnSpLocks/>
          </p:cNvCxnSpPr>
          <p:nvPr/>
        </p:nvCxnSpPr>
        <p:spPr>
          <a:xfrm flipV="1">
            <a:off x="1259998" y="1712863"/>
            <a:ext cx="1565034" cy="9696"/>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16" name="TextBox 15">
            <a:extLst>
              <a:ext uri="{FF2B5EF4-FFF2-40B4-BE49-F238E27FC236}">
                <a16:creationId xmlns:a16="http://schemas.microsoft.com/office/drawing/2014/main" id="{2B66B06F-1746-FE2C-6072-0867ECF87D1B}"/>
              </a:ext>
            </a:extLst>
          </p:cNvPr>
          <p:cNvSpPr txBox="1"/>
          <p:nvPr/>
        </p:nvSpPr>
        <p:spPr>
          <a:xfrm>
            <a:off x="1076211" y="1787932"/>
            <a:ext cx="1932607" cy="369332"/>
          </a:xfrm>
          <a:prstGeom prst="rect">
            <a:avLst/>
          </a:prstGeom>
          <a:noFill/>
        </p:spPr>
        <p:txBody>
          <a:bodyPr wrap="square" anchor="ctr">
            <a:spAutoFit/>
          </a:bodyPr>
          <a:lstStyle/>
          <a:p>
            <a:pPr algn="ctr" fontAlgn="auto"/>
            <a:r>
              <a:rPr lang="en-US" altLang="ko-KR" dirty="0">
                <a:solidFill>
                  <a:srgbClr val="00B0EF"/>
                </a:solidFill>
                <a:latin typeface="나눔고딕" panose="020D0604000000000000" pitchFamily="50" charset="-127"/>
                <a:ea typeface="나눔고딕" panose="020D0604000000000000" pitchFamily="50" charset="-127"/>
              </a:rPr>
              <a:t>S</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sp>
        <p:nvSpPr>
          <p:cNvPr id="17" name="TextBox 16">
            <a:extLst>
              <a:ext uri="{FF2B5EF4-FFF2-40B4-BE49-F238E27FC236}">
                <a16:creationId xmlns:a16="http://schemas.microsoft.com/office/drawing/2014/main" id="{2B66B06F-1746-FE2C-6072-0867ECF87D1B}"/>
              </a:ext>
            </a:extLst>
          </p:cNvPr>
          <p:cNvSpPr txBox="1"/>
          <p:nvPr/>
        </p:nvSpPr>
        <p:spPr>
          <a:xfrm>
            <a:off x="2563345" y="1712863"/>
            <a:ext cx="1932607" cy="369332"/>
          </a:xfrm>
          <a:prstGeom prst="rect">
            <a:avLst/>
          </a:prstGeom>
          <a:noFill/>
        </p:spPr>
        <p:txBody>
          <a:bodyPr wrap="square" anchor="ctr">
            <a:spAutoFit/>
          </a:bodyPr>
          <a:lstStyle/>
          <a:p>
            <a:pPr algn="ctr" fontAlgn="auto"/>
            <a:r>
              <a:rPr lang="ko-KR" altLang="en-US" dirty="0" err="1">
                <a:solidFill>
                  <a:srgbClr val="00B0EF"/>
                </a:solidFill>
                <a:latin typeface="나눔고딕" panose="020D0604000000000000" pitchFamily="50" charset="-127"/>
                <a:ea typeface="나눔고딕" panose="020D0604000000000000" pitchFamily="50" charset="-127"/>
              </a:rPr>
              <a:t>전치사구</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cxnSp>
        <p:nvCxnSpPr>
          <p:cNvPr id="18" name="직선 연결선[R] 16">
            <a:extLst>
              <a:ext uri="{FF2B5EF4-FFF2-40B4-BE49-F238E27FC236}">
                <a16:creationId xmlns:a16="http://schemas.microsoft.com/office/drawing/2014/main" id="{4470EE92-7606-4218-6EFD-CD92F26FE3D9}"/>
              </a:ext>
            </a:extLst>
          </p:cNvPr>
          <p:cNvCxnSpPr>
            <a:cxnSpLocks/>
          </p:cNvCxnSpPr>
          <p:nvPr/>
        </p:nvCxnSpPr>
        <p:spPr>
          <a:xfrm flipV="1">
            <a:off x="6602962" y="1697072"/>
            <a:ext cx="1117627" cy="1454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19" name="TextBox 18">
            <a:extLst>
              <a:ext uri="{FF2B5EF4-FFF2-40B4-BE49-F238E27FC236}">
                <a16:creationId xmlns:a16="http://schemas.microsoft.com/office/drawing/2014/main" id="{2B66B06F-1746-FE2C-6072-0867ECF87D1B}"/>
              </a:ext>
            </a:extLst>
          </p:cNvPr>
          <p:cNvSpPr txBox="1"/>
          <p:nvPr/>
        </p:nvSpPr>
        <p:spPr>
          <a:xfrm>
            <a:off x="6446070" y="1776989"/>
            <a:ext cx="1380119" cy="369332"/>
          </a:xfrm>
          <a:prstGeom prst="rect">
            <a:avLst/>
          </a:prstGeom>
          <a:noFill/>
        </p:spPr>
        <p:txBody>
          <a:bodyPr wrap="square" anchor="ctr">
            <a:spAutoFit/>
          </a:bodyPr>
          <a:lstStyle/>
          <a:p>
            <a:pPr algn="ctr" fontAlgn="auto"/>
            <a:r>
              <a:rPr lang="en-US" altLang="ko-KR" dirty="0">
                <a:solidFill>
                  <a:srgbClr val="00B0EF"/>
                </a:solidFill>
                <a:latin typeface="나눔고딕" panose="020D0604000000000000" pitchFamily="50" charset="-127"/>
                <a:ea typeface="나눔고딕" panose="020D0604000000000000" pitchFamily="50" charset="-127"/>
              </a:rPr>
              <a:t>V</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cxnSp>
        <p:nvCxnSpPr>
          <p:cNvPr id="21" name="직선 연결선[R] 16">
            <a:extLst>
              <a:ext uri="{FF2B5EF4-FFF2-40B4-BE49-F238E27FC236}">
                <a16:creationId xmlns:a16="http://schemas.microsoft.com/office/drawing/2014/main" id="{4470EE92-7606-4218-6EFD-CD92F26FE3D9}"/>
              </a:ext>
            </a:extLst>
          </p:cNvPr>
          <p:cNvCxnSpPr>
            <a:cxnSpLocks/>
          </p:cNvCxnSpPr>
          <p:nvPr/>
        </p:nvCxnSpPr>
        <p:spPr>
          <a:xfrm flipV="1">
            <a:off x="1259998" y="4431935"/>
            <a:ext cx="5580000" cy="1255"/>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912823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539978"/>
          </a:xfrm>
          <a:prstGeom prst="rect">
            <a:avLst/>
          </a:prstGeom>
          <a:noFill/>
        </p:spPr>
        <p:txBody>
          <a:bodyPr wrap="square" lIns="0" tIns="0" rIns="0" bIns="0" anchor="t">
            <a:spAutoFit/>
          </a:bodyPr>
          <a:lstStyle/>
          <a:p>
            <a:pPr>
              <a:lnSpc>
                <a:spcPct val="250000"/>
              </a:lnSpc>
            </a:pP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By the time </a:t>
            </a:r>
            <a:r>
              <a:rPr lang="en-US" altLang="ko-Kore-KR" sz="3600" spc="-150" dirty="0">
                <a:solidFill>
                  <a:srgbClr val="4BB053"/>
                </a:solidFill>
                <a:latin typeface="Calibri" panose="020F0502020204030204" pitchFamily="34" charset="0"/>
                <a:ea typeface="Noto Sans KR Medium" panose="020B0500000000000000" pitchFamily="34" charset="-128"/>
                <a:cs typeface="Calibri" panose="020F0502020204030204" pitchFamily="34" charset="0"/>
              </a:rPr>
              <a:t>it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ended, 40 percent of the city’s 77,000 trees were in a state of declining health. Furthermore, </a:t>
            </a: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the</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overall </a:t>
            </a: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number</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a:t>
            </a: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of</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trees was decreasing.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p.62</a:t>
            </a:r>
          </a:p>
        </p:txBody>
      </p:sp>
      <p:sp>
        <p:nvSpPr>
          <p:cNvPr id="5" name="TextBox 4">
            <a:extLst>
              <a:ext uri="{FF2B5EF4-FFF2-40B4-BE49-F238E27FC236}">
                <a16:creationId xmlns:a16="http://schemas.microsoft.com/office/drawing/2014/main" id="{78A0210F-33ED-4CC7-D81D-1422326A7E0C}"/>
              </a:ext>
            </a:extLst>
          </p:cNvPr>
          <p:cNvSpPr txBox="1"/>
          <p:nvPr/>
        </p:nvSpPr>
        <p:spPr>
          <a:xfrm>
            <a:off x="1098959" y="1785954"/>
            <a:ext cx="2280736" cy="369332"/>
          </a:xfrm>
          <a:prstGeom prst="rect">
            <a:avLst/>
          </a:prstGeom>
          <a:noFill/>
        </p:spPr>
        <p:txBody>
          <a:bodyPr wrap="square" anchor="ctr">
            <a:spAutoFit/>
          </a:bodyPr>
          <a:lstStyle/>
          <a:p>
            <a:pPr algn="ctr" fontAlgn="auto"/>
            <a:r>
              <a:rPr lang="ko-KR" altLang="en-US" dirty="0">
                <a:solidFill>
                  <a:srgbClr val="EB470C"/>
                </a:solidFill>
                <a:latin typeface="나눔고딕" panose="020D0604000000000000" pitchFamily="50" charset="-127"/>
                <a:ea typeface="나눔고딕" panose="020D0604000000000000" pitchFamily="50" charset="-127"/>
              </a:rPr>
              <a:t>접속사</a:t>
            </a:r>
            <a:r>
              <a:rPr lang="en-US" altLang="ko-KR" dirty="0">
                <a:solidFill>
                  <a:srgbClr val="EB470C"/>
                </a:solidFill>
                <a:latin typeface="나눔고딕" panose="020D0604000000000000" pitchFamily="50" charset="-127"/>
                <a:ea typeface="나눔고딕" panose="020D0604000000000000" pitchFamily="50" charset="-127"/>
              </a:rPr>
              <a:t>(~</a:t>
            </a:r>
            <a:r>
              <a:rPr lang="ko-KR" altLang="en-US" dirty="0">
                <a:solidFill>
                  <a:srgbClr val="EB470C"/>
                </a:solidFill>
                <a:latin typeface="나눔고딕" panose="020D0604000000000000" pitchFamily="50" charset="-127"/>
                <a:ea typeface="나눔고딕" panose="020D0604000000000000" pitchFamily="50" charset="-127"/>
              </a:rPr>
              <a:t>할 때까지</a:t>
            </a:r>
            <a:r>
              <a:rPr lang="en-US" altLang="ko-KR" dirty="0">
                <a:solidFill>
                  <a:srgbClr val="EB470C"/>
                </a:solidFill>
                <a:latin typeface="나눔고딕" panose="020D0604000000000000" pitchFamily="50" charset="-127"/>
                <a:ea typeface="나눔고딕" panose="020D0604000000000000" pitchFamily="50" charset="-127"/>
              </a:rPr>
              <a:t>) </a:t>
            </a:r>
            <a:endParaRPr lang="ko-Kore-KR" altLang="en-US" dirty="0">
              <a:solidFill>
                <a:srgbClr val="EB470C"/>
              </a:solidFill>
              <a:latin typeface="나눔고딕" panose="020D0604000000000000" pitchFamily="50" charset="-127"/>
              <a:ea typeface="나눔고딕" panose="020D0604000000000000" pitchFamily="50" charset="-127"/>
            </a:endParaRPr>
          </a:p>
        </p:txBody>
      </p:sp>
      <p:sp>
        <p:nvSpPr>
          <p:cNvPr id="6" name="TextBox 5">
            <a:extLst>
              <a:ext uri="{FF2B5EF4-FFF2-40B4-BE49-F238E27FC236}">
                <a16:creationId xmlns:a16="http://schemas.microsoft.com/office/drawing/2014/main" id="{78A0210F-33ED-4CC7-D81D-1422326A7E0C}"/>
              </a:ext>
            </a:extLst>
          </p:cNvPr>
          <p:cNvSpPr txBox="1"/>
          <p:nvPr/>
        </p:nvSpPr>
        <p:spPr>
          <a:xfrm>
            <a:off x="3195263" y="3631258"/>
            <a:ext cx="3881107" cy="369332"/>
          </a:xfrm>
          <a:prstGeom prst="rect">
            <a:avLst/>
          </a:prstGeom>
          <a:noFill/>
        </p:spPr>
        <p:txBody>
          <a:bodyPr wrap="square" anchor="ctr">
            <a:spAutoFit/>
          </a:bodyPr>
          <a:lstStyle/>
          <a:p>
            <a:pPr algn="ctr" fontAlgn="auto"/>
            <a:r>
              <a:rPr lang="en-US" altLang="ko-KR" dirty="0">
                <a:solidFill>
                  <a:srgbClr val="EB470C"/>
                </a:solidFill>
                <a:latin typeface="나눔고딕" panose="020D0604000000000000" pitchFamily="50" charset="-127"/>
                <a:ea typeface="나눔고딕" panose="020D0604000000000000" pitchFamily="50" charset="-127"/>
              </a:rPr>
              <a:t>the number of: ~</a:t>
            </a:r>
            <a:r>
              <a:rPr lang="ko-KR" altLang="en-US" dirty="0">
                <a:solidFill>
                  <a:srgbClr val="EB470C"/>
                </a:solidFill>
                <a:latin typeface="나눔고딕" panose="020D0604000000000000" pitchFamily="50" charset="-127"/>
                <a:ea typeface="나눔고딕" panose="020D0604000000000000" pitchFamily="50" charset="-127"/>
              </a:rPr>
              <a:t>의 수</a:t>
            </a:r>
            <a:r>
              <a:rPr lang="en-US" altLang="ko-KR" dirty="0">
                <a:solidFill>
                  <a:srgbClr val="EB470C"/>
                </a:solidFill>
                <a:latin typeface="나눔고딕" panose="020D0604000000000000" pitchFamily="50" charset="-127"/>
                <a:ea typeface="나눔고딕" panose="020D0604000000000000" pitchFamily="50" charset="-127"/>
              </a:rPr>
              <a:t>(</a:t>
            </a:r>
            <a:r>
              <a:rPr lang="ko-KR" altLang="en-US" dirty="0">
                <a:solidFill>
                  <a:srgbClr val="EB470C"/>
                </a:solidFill>
                <a:latin typeface="나눔고딕" panose="020D0604000000000000" pitchFamily="50" charset="-127"/>
                <a:ea typeface="나눔고딕" panose="020D0604000000000000" pitchFamily="50" charset="-127"/>
              </a:rPr>
              <a:t>단수</a:t>
            </a:r>
            <a:r>
              <a:rPr lang="en-US" altLang="ko-KR" dirty="0">
                <a:solidFill>
                  <a:srgbClr val="EB470C"/>
                </a:solidFill>
                <a:latin typeface="나눔고딕" panose="020D0604000000000000" pitchFamily="50" charset="-127"/>
                <a:ea typeface="나눔고딕" panose="020D0604000000000000" pitchFamily="50" charset="-127"/>
              </a:rPr>
              <a:t>)</a:t>
            </a:r>
            <a:endParaRPr lang="ko-Kore-KR" altLang="en-US" dirty="0">
              <a:solidFill>
                <a:srgbClr val="EB470C"/>
              </a:solidFill>
              <a:latin typeface="나눔고딕" panose="020D0604000000000000" pitchFamily="50" charset="-127"/>
              <a:ea typeface="나눔고딕" panose="020D0604000000000000" pitchFamily="50" charset="-127"/>
            </a:endParaRPr>
          </a:p>
        </p:txBody>
      </p:sp>
      <p:cxnSp>
        <p:nvCxnSpPr>
          <p:cNvPr id="7" name="직선 연결선[R] 16">
            <a:extLst>
              <a:ext uri="{FF2B5EF4-FFF2-40B4-BE49-F238E27FC236}">
                <a16:creationId xmlns:a16="http://schemas.microsoft.com/office/drawing/2014/main" id="{4470EE92-7606-4218-6EFD-CD92F26FE3D9}"/>
              </a:ext>
            </a:extLst>
          </p:cNvPr>
          <p:cNvCxnSpPr>
            <a:cxnSpLocks/>
          </p:cNvCxnSpPr>
          <p:nvPr/>
        </p:nvCxnSpPr>
        <p:spPr>
          <a:xfrm flipV="1">
            <a:off x="4808762" y="1703898"/>
            <a:ext cx="3832494" cy="9696"/>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8" name="TextBox 7">
            <a:extLst>
              <a:ext uri="{FF2B5EF4-FFF2-40B4-BE49-F238E27FC236}">
                <a16:creationId xmlns:a16="http://schemas.microsoft.com/office/drawing/2014/main" id="{2B66B06F-1746-FE2C-6072-0867ECF87D1B}"/>
              </a:ext>
            </a:extLst>
          </p:cNvPr>
          <p:cNvSpPr txBox="1"/>
          <p:nvPr/>
        </p:nvSpPr>
        <p:spPr>
          <a:xfrm>
            <a:off x="3427028" y="1755512"/>
            <a:ext cx="6532760" cy="369332"/>
          </a:xfrm>
          <a:prstGeom prst="rect">
            <a:avLst/>
          </a:prstGeom>
          <a:noFill/>
        </p:spPr>
        <p:txBody>
          <a:bodyPr wrap="square" anchor="ctr">
            <a:spAutoFit/>
          </a:bodyPr>
          <a:lstStyle/>
          <a:p>
            <a:pPr algn="ctr" fontAlgn="auto"/>
            <a:r>
              <a:rPr lang="en-US" altLang="ko-KR" dirty="0">
                <a:solidFill>
                  <a:srgbClr val="00B0EF"/>
                </a:solidFill>
                <a:latin typeface="나눔고딕" panose="020D0604000000000000" pitchFamily="50" charset="-127"/>
                <a:ea typeface="나눔고딕" panose="020D0604000000000000" pitchFamily="50" charset="-127"/>
              </a:rPr>
              <a:t>S(</a:t>
            </a:r>
            <a:r>
              <a:rPr lang="ko-KR" altLang="en-US" dirty="0">
                <a:solidFill>
                  <a:srgbClr val="00B0EF"/>
                </a:solidFill>
                <a:latin typeface="나눔고딕" panose="020D0604000000000000" pitchFamily="50" charset="-127"/>
                <a:ea typeface="나눔고딕" panose="020D0604000000000000" pitchFamily="50" charset="-127"/>
              </a:rPr>
              <a:t>복수</a:t>
            </a:r>
            <a:r>
              <a:rPr lang="en-US" altLang="ko-KR" dirty="0">
                <a:solidFill>
                  <a:srgbClr val="00B0EF"/>
                </a:solidFill>
                <a:latin typeface="나눔고딕" panose="020D0604000000000000" pitchFamily="50" charset="-127"/>
                <a:ea typeface="나눔고딕" panose="020D0604000000000000" pitchFamily="50" charset="-127"/>
              </a:rPr>
              <a:t>) </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cxnSp>
        <p:nvCxnSpPr>
          <p:cNvPr id="13" name="직선 연결선[R] 16">
            <a:extLst>
              <a:ext uri="{FF2B5EF4-FFF2-40B4-BE49-F238E27FC236}">
                <a16:creationId xmlns:a16="http://schemas.microsoft.com/office/drawing/2014/main" id="{4470EE92-7606-4218-6EFD-CD92F26FE3D9}"/>
              </a:ext>
            </a:extLst>
          </p:cNvPr>
          <p:cNvCxnSpPr>
            <a:cxnSpLocks/>
          </p:cNvCxnSpPr>
          <p:nvPr/>
        </p:nvCxnSpPr>
        <p:spPr>
          <a:xfrm flipV="1">
            <a:off x="1284086" y="3033031"/>
            <a:ext cx="2052000"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14" name="TextBox 13">
            <a:extLst>
              <a:ext uri="{FF2B5EF4-FFF2-40B4-BE49-F238E27FC236}">
                <a16:creationId xmlns:a16="http://schemas.microsoft.com/office/drawing/2014/main" id="{2B66B06F-1746-FE2C-6072-0867ECF87D1B}"/>
              </a:ext>
            </a:extLst>
          </p:cNvPr>
          <p:cNvSpPr txBox="1"/>
          <p:nvPr/>
        </p:nvSpPr>
        <p:spPr>
          <a:xfrm>
            <a:off x="2110137" y="3049169"/>
            <a:ext cx="3497781" cy="369332"/>
          </a:xfrm>
          <a:prstGeom prst="rect">
            <a:avLst/>
          </a:prstGeom>
          <a:noFill/>
        </p:spPr>
        <p:txBody>
          <a:bodyPr wrap="square" anchor="ctr">
            <a:spAutoFit/>
          </a:bodyPr>
          <a:lstStyle/>
          <a:p>
            <a:pPr algn="ctr" fontAlgn="auto"/>
            <a:r>
              <a:rPr lang="en-US" altLang="ko-KR" dirty="0">
                <a:solidFill>
                  <a:srgbClr val="00B0EF"/>
                </a:solidFill>
                <a:latin typeface="나눔고딕" panose="020D0604000000000000" pitchFamily="50" charset="-127"/>
                <a:ea typeface="나눔고딕" panose="020D0604000000000000" pitchFamily="50" charset="-127"/>
              </a:rPr>
              <a:t>V</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sp>
        <p:nvSpPr>
          <p:cNvPr id="15" name="TextBox 14">
            <a:extLst>
              <a:ext uri="{FF2B5EF4-FFF2-40B4-BE49-F238E27FC236}">
                <a16:creationId xmlns:a16="http://schemas.microsoft.com/office/drawing/2014/main" id="{3368EE0B-51A7-CB3D-4B21-916C2AD9A35E}"/>
              </a:ext>
            </a:extLst>
          </p:cNvPr>
          <p:cNvSpPr txBox="1"/>
          <p:nvPr/>
        </p:nvSpPr>
        <p:spPr>
          <a:xfrm>
            <a:off x="2771870" y="871503"/>
            <a:ext cx="2036892" cy="369332"/>
          </a:xfrm>
          <a:prstGeom prst="rect">
            <a:avLst/>
          </a:prstGeom>
          <a:noFill/>
        </p:spPr>
        <p:txBody>
          <a:bodyPr wrap="square" anchor="ctr">
            <a:spAutoFit/>
          </a:bodyPr>
          <a:lstStyle/>
          <a:p>
            <a:pPr algn="ctr" fontAlgn="auto"/>
            <a:r>
              <a:rPr lang="en-US" altLang="ko-KR" dirty="0">
                <a:solidFill>
                  <a:srgbClr val="4BB053"/>
                </a:solidFill>
                <a:latin typeface="나눔고딕" panose="020D0604000000000000" pitchFamily="50" charset="-127"/>
                <a:ea typeface="나눔고딕" panose="020D0604000000000000" pitchFamily="50" charset="-127"/>
              </a:rPr>
              <a:t>= this drought</a:t>
            </a:r>
            <a:endParaRPr lang="en-US" altLang="ko-KR" dirty="0">
              <a:solidFill>
                <a:srgbClr val="4BB053"/>
              </a:solidFill>
              <a:effectLst/>
              <a:latin typeface="나눔고딕" panose="020D0604000000000000" pitchFamily="50" charset="-127"/>
              <a:ea typeface="나눔고딕" panose="020D0604000000000000" pitchFamily="50" charset="-127"/>
            </a:endParaRPr>
          </a:p>
        </p:txBody>
      </p:sp>
      <p:cxnSp>
        <p:nvCxnSpPr>
          <p:cNvPr id="16" name="직선 연결선[R] 16">
            <a:extLst>
              <a:ext uri="{FF2B5EF4-FFF2-40B4-BE49-F238E27FC236}">
                <a16:creationId xmlns:a16="http://schemas.microsoft.com/office/drawing/2014/main" id="{4470EE92-7606-4218-6EFD-CD92F26FE3D9}"/>
              </a:ext>
            </a:extLst>
          </p:cNvPr>
          <p:cNvCxnSpPr>
            <a:cxnSpLocks/>
          </p:cNvCxnSpPr>
          <p:nvPr/>
        </p:nvCxnSpPr>
        <p:spPr>
          <a:xfrm flipV="1">
            <a:off x="3427028" y="3033031"/>
            <a:ext cx="864000"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7" name="직선 연결선[R] 16">
            <a:extLst>
              <a:ext uri="{FF2B5EF4-FFF2-40B4-BE49-F238E27FC236}">
                <a16:creationId xmlns:a16="http://schemas.microsoft.com/office/drawing/2014/main" id="{4470EE92-7606-4218-6EFD-CD92F26FE3D9}"/>
              </a:ext>
            </a:extLst>
          </p:cNvPr>
          <p:cNvCxnSpPr>
            <a:cxnSpLocks/>
          </p:cNvCxnSpPr>
          <p:nvPr/>
        </p:nvCxnSpPr>
        <p:spPr>
          <a:xfrm flipV="1">
            <a:off x="3625421" y="4406118"/>
            <a:ext cx="4526710" cy="1454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18" name="TextBox 17">
            <a:extLst>
              <a:ext uri="{FF2B5EF4-FFF2-40B4-BE49-F238E27FC236}">
                <a16:creationId xmlns:a16="http://schemas.microsoft.com/office/drawing/2014/main" id="{2B66B06F-1746-FE2C-6072-0867ECF87D1B}"/>
              </a:ext>
            </a:extLst>
          </p:cNvPr>
          <p:cNvSpPr txBox="1"/>
          <p:nvPr/>
        </p:nvSpPr>
        <p:spPr>
          <a:xfrm>
            <a:off x="1940853" y="4462580"/>
            <a:ext cx="7716101" cy="369332"/>
          </a:xfrm>
          <a:prstGeom prst="rect">
            <a:avLst/>
          </a:prstGeom>
          <a:noFill/>
        </p:spPr>
        <p:txBody>
          <a:bodyPr wrap="square" anchor="ctr">
            <a:spAutoFit/>
          </a:bodyPr>
          <a:lstStyle/>
          <a:p>
            <a:pPr algn="ctr" fontAlgn="auto"/>
            <a:r>
              <a:rPr lang="en-US" altLang="ko-KR" dirty="0">
                <a:solidFill>
                  <a:srgbClr val="00B0EF"/>
                </a:solidFill>
                <a:latin typeface="나눔고딕" panose="020D0604000000000000" pitchFamily="50" charset="-127"/>
                <a:ea typeface="나눔고딕" panose="020D0604000000000000" pitchFamily="50" charset="-127"/>
              </a:rPr>
              <a:t>S </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sp>
        <p:nvSpPr>
          <p:cNvPr id="19" name="TextBox 18">
            <a:extLst>
              <a:ext uri="{FF2B5EF4-FFF2-40B4-BE49-F238E27FC236}">
                <a16:creationId xmlns:a16="http://schemas.microsoft.com/office/drawing/2014/main" id="{2B66B06F-1746-FE2C-6072-0867ECF87D1B}"/>
              </a:ext>
            </a:extLst>
          </p:cNvPr>
          <p:cNvSpPr txBox="1"/>
          <p:nvPr/>
        </p:nvSpPr>
        <p:spPr>
          <a:xfrm>
            <a:off x="7303094" y="4462580"/>
            <a:ext cx="2600688" cy="369332"/>
          </a:xfrm>
          <a:prstGeom prst="rect">
            <a:avLst/>
          </a:prstGeom>
          <a:noFill/>
        </p:spPr>
        <p:txBody>
          <a:bodyPr wrap="square" anchor="ctr">
            <a:spAutoFit/>
          </a:bodyPr>
          <a:lstStyle/>
          <a:p>
            <a:pPr algn="ctr" fontAlgn="auto"/>
            <a:r>
              <a:rPr lang="en-US" altLang="ko-KR" dirty="0">
                <a:solidFill>
                  <a:srgbClr val="00B0EF"/>
                </a:solidFill>
                <a:latin typeface="나눔고딕" panose="020D0604000000000000" pitchFamily="50" charset="-127"/>
                <a:ea typeface="나눔고딕" panose="020D0604000000000000" pitchFamily="50" charset="-127"/>
              </a:rPr>
              <a:t>V</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cxnSp>
        <p:nvCxnSpPr>
          <p:cNvPr id="20" name="직선 연결선[R] 16">
            <a:extLst>
              <a:ext uri="{FF2B5EF4-FFF2-40B4-BE49-F238E27FC236}">
                <a16:creationId xmlns:a16="http://schemas.microsoft.com/office/drawing/2014/main" id="{4470EE92-7606-4218-6EFD-CD92F26FE3D9}"/>
              </a:ext>
            </a:extLst>
          </p:cNvPr>
          <p:cNvCxnSpPr>
            <a:cxnSpLocks/>
          </p:cNvCxnSpPr>
          <p:nvPr/>
        </p:nvCxnSpPr>
        <p:spPr>
          <a:xfrm flipV="1">
            <a:off x="8282235" y="4395367"/>
            <a:ext cx="642406" cy="10633"/>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21" name="직선 연결선[R] 16">
            <a:extLst>
              <a:ext uri="{FF2B5EF4-FFF2-40B4-BE49-F238E27FC236}">
                <a16:creationId xmlns:a16="http://schemas.microsoft.com/office/drawing/2014/main" id="{4470EE92-7606-4218-6EFD-CD92F26FE3D9}"/>
              </a:ext>
            </a:extLst>
          </p:cNvPr>
          <p:cNvCxnSpPr>
            <a:cxnSpLocks/>
          </p:cNvCxnSpPr>
          <p:nvPr/>
        </p:nvCxnSpPr>
        <p:spPr>
          <a:xfrm flipV="1">
            <a:off x="1260000" y="5835260"/>
            <a:ext cx="1836000"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2" name="직선 연결선[R] 16">
            <a:extLst>
              <a:ext uri="{FF2B5EF4-FFF2-40B4-BE49-F238E27FC236}">
                <a16:creationId xmlns:a16="http://schemas.microsoft.com/office/drawing/2014/main" id="{3117BE25-938F-20E2-3021-F95AF87C893E}"/>
              </a:ext>
            </a:extLst>
          </p:cNvPr>
          <p:cNvCxnSpPr>
            <a:cxnSpLocks/>
          </p:cNvCxnSpPr>
          <p:nvPr/>
        </p:nvCxnSpPr>
        <p:spPr>
          <a:xfrm>
            <a:off x="1260000" y="1713594"/>
            <a:ext cx="1935263"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4" name="직선 연결선[R] 16">
            <a:extLst>
              <a:ext uri="{FF2B5EF4-FFF2-40B4-BE49-F238E27FC236}">
                <a16:creationId xmlns:a16="http://schemas.microsoft.com/office/drawing/2014/main" id="{E595DB4C-BD98-A835-52A1-23610DCC720F}"/>
              </a:ext>
            </a:extLst>
          </p:cNvPr>
          <p:cNvCxnSpPr>
            <a:cxnSpLocks/>
          </p:cNvCxnSpPr>
          <p:nvPr/>
        </p:nvCxnSpPr>
        <p:spPr>
          <a:xfrm>
            <a:off x="3275446" y="1713594"/>
            <a:ext cx="208498"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086BB59D-6D1B-07C8-B7A7-6D0484F0D778}"/>
              </a:ext>
            </a:extLst>
          </p:cNvPr>
          <p:cNvSpPr txBox="1"/>
          <p:nvPr/>
        </p:nvSpPr>
        <p:spPr>
          <a:xfrm>
            <a:off x="4714078" y="838415"/>
            <a:ext cx="6709983" cy="369332"/>
          </a:xfrm>
          <a:prstGeom prst="rect">
            <a:avLst/>
          </a:prstGeom>
          <a:noFill/>
        </p:spPr>
        <p:txBody>
          <a:bodyPr wrap="square" anchor="ctr">
            <a:spAutoFit/>
          </a:bodyPr>
          <a:lstStyle/>
          <a:p>
            <a:r>
              <a:rPr lang="ko-KR" altLang="en-US" dirty="0">
                <a:solidFill>
                  <a:srgbClr val="00B0EF"/>
                </a:solidFill>
                <a:latin typeface="나눔고딕" panose="020D0604000000000000" pitchFamily="50" charset="-127"/>
                <a:ea typeface="나눔고딕" panose="020D0604000000000000" pitchFamily="50" charset="-127"/>
              </a:rPr>
              <a:t>「복수를 나타내는 어구</a:t>
            </a:r>
            <a:r>
              <a:rPr lang="en-US" altLang="ko-KR" dirty="0">
                <a:solidFill>
                  <a:srgbClr val="00B0EF"/>
                </a:solidFill>
                <a:latin typeface="나눔고딕" panose="020D0604000000000000" pitchFamily="50" charset="-127"/>
                <a:ea typeface="나눔고딕" panose="020D0604000000000000" pitchFamily="50" charset="-127"/>
              </a:rPr>
              <a:t>+of+</a:t>
            </a:r>
            <a:r>
              <a:rPr lang="ko-KR" altLang="en-US" dirty="0">
                <a:solidFill>
                  <a:srgbClr val="00B0EF"/>
                </a:solidFill>
                <a:latin typeface="나눔고딕" panose="020D0604000000000000" pitchFamily="50" charset="-127"/>
                <a:ea typeface="나눔고딕" panose="020D0604000000000000" pitchFamily="50" charset="-127"/>
              </a:rPr>
              <a:t>명사」  일 때는 명사에 수 일치</a:t>
            </a:r>
            <a:endParaRPr lang="ko-Kore-KR" altLang="en-US" dirty="0">
              <a:solidFill>
                <a:srgbClr val="00B0EF"/>
              </a:solidFill>
              <a:latin typeface="나눔고딕" panose="020D0604000000000000" pitchFamily="50" charset="-127"/>
              <a:ea typeface="나눔고딕" panose="020D0604000000000000" pitchFamily="50" charset="-127"/>
            </a:endParaRPr>
          </a:p>
        </p:txBody>
      </p:sp>
      <p:cxnSp>
        <p:nvCxnSpPr>
          <p:cNvPr id="24" name="직선 연결선[R] 16">
            <a:extLst>
              <a:ext uri="{FF2B5EF4-FFF2-40B4-BE49-F238E27FC236}">
                <a16:creationId xmlns:a16="http://schemas.microsoft.com/office/drawing/2014/main" id="{D774E3E8-A60D-D17A-B801-DC3465664D6D}"/>
              </a:ext>
            </a:extLst>
          </p:cNvPr>
          <p:cNvCxnSpPr>
            <a:cxnSpLocks/>
          </p:cNvCxnSpPr>
          <p:nvPr/>
        </p:nvCxnSpPr>
        <p:spPr>
          <a:xfrm>
            <a:off x="3625421" y="4360642"/>
            <a:ext cx="545887"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29" name="직선 연결선[R] 16">
            <a:extLst>
              <a:ext uri="{FF2B5EF4-FFF2-40B4-BE49-F238E27FC236}">
                <a16:creationId xmlns:a16="http://schemas.microsoft.com/office/drawing/2014/main" id="{25E79550-9A3A-E081-88F9-51E5B8ED9269}"/>
              </a:ext>
            </a:extLst>
          </p:cNvPr>
          <p:cNvCxnSpPr>
            <a:cxnSpLocks/>
          </p:cNvCxnSpPr>
          <p:nvPr/>
        </p:nvCxnSpPr>
        <p:spPr>
          <a:xfrm>
            <a:off x="5413016" y="4360642"/>
            <a:ext cx="1789168"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452001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9361108"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As a result, the amount of shade provided by trees within the city, also known as canopy cover, decreased. The loss </a:t>
            </a:r>
            <a:r>
              <a:rPr lang="en-US" altLang="ko-Kore-KR" sz="3600" spc="-150" dirty="0">
                <a:solidFill>
                  <a:srgbClr val="4BB053"/>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of canopy cover</a:t>
            </a:r>
            <a:r>
              <a:rPr lang="en-US" altLang="ko-Kore-KR" sz="3600" spc="-150" dirty="0">
                <a:solidFill>
                  <a:srgbClr val="4BB053"/>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is a major threat to urban environments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because </a:t>
            </a:r>
            <a:r>
              <a:rPr lang="en-US" altLang="ko-Kore-KR" sz="3600" spc="-150" dirty="0">
                <a:solidFill>
                  <a:srgbClr val="4BB053"/>
                </a:solidFill>
                <a:latin typeface="Calibri" panose="020F0502020204030204" pitchFamily="34" charset="0"/>
                <a:ea typeface="Noto Sans KR Medium" panose="020B0500000000000000" pitchFamily="34" charset="-128"/>
                <a:cs typeface="Calibri" panose="020F0502020204030204" pitchFamily="34" charset="0"/>
              </a:rPr>
              <a:t>it </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raises temperatures</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p.62</a:t>
            </a:r>
          </a:p>
        </p:txBody>
      </p:sp>
      <p:sp>
        <p:nvSpPr>
          <p:cNvPr id="5" name="TextBox 4">
            <a:extLst>
              <a:ext uri="{FF2B5EF4-FFF2-40B4-BE49-F238E27FC236}">
                <a16:creationId xmlns:a16="http://schemas.microsoft.com/office/drawing/2014/main" id="{416695F2-9951-E1F8-8A23-BB93C1DD1002}"/>
              </a:ext>
            </a:extLst>
          </p:cNvPr>
          <p:cNvSpPr txBox="1"/>
          <p:nvPr/>
        </p:nvSpPr>
        <p:spPr>
          <a:xfrm>
            <a:off x="3083189" y="3136018"/>
            <a:ext cx="1601206" cy="369332"/>
          </a:xfrm>
          <a:prstGeom prst="rect">
            <a:avLst/>
          </a:prstGeom>
          <a:noFill/>
        </p:spPr>
        <p:txBody>
          <a:bodyPr wrap="square" anchor="ctr">
            <a:spAutoFit/>
          </a:bodyPr>
          <a:lstStyle/>
          <a:p>
            <a:pPr algn="ctr" fontAlgn="auto"/>
            <a:r>
              <a:rPr lang="en-US" altLang="ko-KR" dirty="0">
                <a:solidFill>
                  <a:srgbClr val="00B0F0"/>
                </a:solidFill>
                <a:latin typeface="Calibri" panose="020F0502020204030204" pitchFamily="34" charset="0"/>
                <a:ea typeface="Noto Sans KR" panose="020B0500000000000000" pitchFamily="34" charset="-128"/>
                <a:cs typeface="Calibri" panose="020F0502020204030204" pitchFamily="34" charset="0"/>
              </a:rPr>
              <a:t>(which is) </a:t>
            </a:r>
            <a:endParaRPr lang="ko-Kore-KR" altLang="en-US" dirty="0">
              <a:solidFill>
                <a:srgbClr val="00B0F0"/>
              </a:solidFill>
              <a:effectLst/>
              <a:latin typeface="Calibri" panose="020F0502020204030204" pitchFamily="34" charset="0"/>
              <a:ea typeface="Noto Sans KR" panose="020B0500000000000000" pitchFamily="34" charset="-128"/>
              <a:cs typeface="Calibri" panose="020F0502020204030204" pitchFamily="34" charset="0"/>
            </a:endParaRPr>
          </a:p>
        </p:txBody>
      </p:sp>
      <p:grpSp>
        <p:nvGrpSpPr>
          <p:cNvPr id="6" name="그룹 5">
            <a:extLst>
              <a:ext uri="{FF2B5EF4-FFF2-40B4-BE49-F238E27FC236}">
                <a16:creationId xmlns:a16="http://schemas.microsoft.com/office/drawing/2014/main" id="{F62F17DF-B53A-6C3E-C746-6E67D730EF75}"/>
              </a:ext>
            </a:extLst>
          </p:cNvPr>
          <p:cNvGrpSpPr/>
          <p:nvPr/>
        </p:nvGrpSpPr>
        <p:grpSpPr>
          <a:xfrm>
            <a:off x="3678582" y="2977787"/>
            <a:ext cx="408267" cy="212256"/>
            <a:chOff x="9960619" y="3011228"/>
            <a:chExt cx="408267" cy="212256"/>
          </a:xfrm>
        </p:grpSpPr>
        <p:cxnSp>
          <p:nvCxnSpPr>
            <p:cNvPr id="7" name="직선 연결선[R] 50">
              <a:extLst>
                <a:ext uri="{FF2B5EF4-FFF2-40B4-BE49-F238E27FC236}">
                  <a16:creationId xmlns:a16="http://schemas.microsoft.com/office/drawing/2014/main" id="{9D1D3C47-5050-AFF5-799C-FB32D9C6306A}"/>
                </a:ext>
              </a:extLst>
            </p:cNvPr>
            <p:cNvCxnSpPr>
              <a:cxnSpLocks/>
            </p:cNvCxnSpPr>
            <p:nvPr/>
          </p:nvCxnSpPr>
          <p:spPr>
            <a:xfrm flipH="1">
              <a:off x="9960619" y="3011228"/>
              <a:ext cx="212256" cy="211798"/>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8" name="직선 연결선[R] 55">
              <a:extLst>
                <a:ext uri="{FF2B5EF4-FFF2-40B4-BE49-F238E27FC236}">
                  <a16:creationId xmlns:a16="http://schemas.microsoft.com/office/drawing/2014/main" id="{63200B2B-B0A3-5C43-8B6D-EFCCA108CFB5}"/>
                </a:ext>
              </a:extLst>
            </p:cNvPr>
            <p:cNvCxnSpPr>
              <a:cxnSpLocks/>
            </p:cNvCxnSpPr>
            <p:nvPr/>
          </p:nvCxnSpPr>
          <p:spPr>
            <a:xfrm rot="5400000" flipH="1">
              <a:off x="10156859" y="3011457"/>
              <a:ext cx="212256" cy="211798"/>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grpSp>
      <p:cxnSp>
        <p:nvCxnSpPr>
          <p:cNvPr id="15" name="직선 연결선[R] 16">
            <a:extLst>
              <a:ext uri="{FF2B5EF4-FFF2-40B4-BE49-F238E27FC236}">
                <a16:creationId xmlns:a16="http://schemas.microsoft.com/office/drawing/2014/main" id="{4470EE92-7606-4218-6EFD-CD92F26FE3D9}"/>
              </a:ext>
            </a:extLst>
          </p:cNvPr>
          <p:cNvCxnSpPr>
            <a:cxnSpLocks/>
          </p:cNvCxnSpPr>
          <p:nvPr/>
        </p:nvCxnSpPr>
        <p:spPr>
          <a:xfrm>
            <a:off x="3151216" y="1683013"/>
            <a:ext cx="6465395"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16" name="TextBox 15">
            <a:extLst>
              <a:ext uri="{FF2B5EF4-FFF2-40B4-BE49-F238E27FC236}">
                <a16:creationId xmlns:a16="http://schemas.microsoft.com/office/drawing/2014/main" id="{2B66B06F-1746-FE2C-6072-0867ECF87D1B}"/>
              </a:ext>
            </a:extLst>
          </p:cNvPr>
          <p:cNvSpPr txBox="1"/>
          <p:nvPr/>
        </p:nvSpPr>
        <p:spPr>
          <a:xfrm>
            <a:off x="5099150" y="1735741"/>
            <a:ext cx="2600688" cy="369332"/>
          </a:xfrm>
          <a:prstGeom prst="rect">
            <a:avLst/>
          </a:prstGeom>
          <a:noFill/>
        </p:spPr>
        <p:txBody>
          <a:bodyPr wrap="square" anchor="ctr">
            <a:spAutoFit/>
          </a:bodyPr>
          <a:lstStyle/>
          <a:p>
            <a:pPr algn="ctr" fontAlgn="auto"/>
            <a:r>
              <a:rPr lang="en-US" altLang="ko-KR" dirty="0">
                <a:solidFill>
                  <a:srgbClr val="00B0EF"/>
                </a:solidFill>
                <a:latin typeface="나눔고딕" panose="020D0604000000000000" pitchFamily="50" charset="-127"/>
                <a:ea typeface="나눔고딕" panose="020D0604000000000000" pitchFamily="50" charset="-127"/>
              </a:rPr>
              <a:t>S </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cxnSp>
        <p:nvCxnSpPr>
          <p:cNvPr id="17" name="직선 연결선[R] 16">
            <a:extLst>
              <a:ext uri="{FF2B5EF4-FFF2-40B4-BE49-F238E27FC236}">
                <a16:creationId xmlns:a16="http://schemas.microsoft.com/office/drawing/2014/main" id="{4470EE92-7606-4218-6EFD-CD92F26FE3D9}"/>
              </a:ext>
            </a:extLst>
          </p:cNvPr>
          <p:cNvCxnSpPr>
            <a:cxnSpLocks/>
          </p:cNvCxnSpPr>
          <p:nvPr/>
        </p:nvCxnSpPr>
        <p:spPr>
          <a:xfrm flipV="1">
            <a:off x="3949336" y="3065401"/>
            <a:ext cx="4622409" cy="9696"/>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18" name="TextBox 17">
            <a:extLst>
              <a:ext uri="{FF2B5EF4-FFF2-40B4-BE49-F238E27FC236}">
                <a16:creationId xmlns:a16="http://schemas.microsoft.com/office/drawing/2014/main" id="{2B66B06F-1746-FE2C-6072-0867ECF87D1B}"/>
              </a:ext>
            </a:extLst>
          </p:cNvPr>
          <p:cNvSpPr txBox="1"/>
          <p:nvPr/>
        </p:nvSpPr>
        <p:spPr>
          <a:xfrm>
            <a:off x="4463572" y="3114883"/>
            <a:ext cx="3407439" cy="369332"/>
          </a:xfrm>
          <a:prstGeom prst="rect">
            <a:avLst/>
          </a:prstGeom>
          <a:noFill/>
        </p:spPr>
        <p:txBody>
          <a:bodyPr wrap="square" anchor="ctr">
            <a:spAutoFit/>
          </a:bodyPr>
          <a:lstStyle/>
          <a:p>
            <a:pPr algn="ctr" fontAlgn="auto"/>
            <a:r>
              <a:rPr lang="ko-KR" altLang="en-US" dirty="0" err="1">
                <a:solidFill>
                  <a:srgbClr val="00B0EF"/>
                </a:solidFill>
                <a:latin typeface="나눔고딕" panose="020D0604000000000000" pitchFamily="50" charset="-127"/>
                <a:ea typeface="나눔고딕" panose="020D0604000000000000" pitchFamily="50" charset="-127"/>
              </a:rPr>
              <a:t>삽입어구</a:t>
            </a:r>
            <a:r>
              <a:rPr lang="en-US" altLang="ko-KR" dirty="0">
                <a:solidFill>
                  <a:srgbClr val="00B0EF"/>
                </a:solidFill>
                <a:latin typeface="나눔고딕" panose="020D0604000000000000" pitchFamily="50" charset="-127"/>
                <a:ea typeface="나눔고딕" panose="020D0604000000000000" pitchFamily="50" charset="-127"/>
              </a:rPr>
              <a:t> </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sp>
        <p:nvSpPr>
          <p:cNvPr id="19" name="TextBox 18">
            <a:extLst>
              <a:ext uri="{FF2B5EF4-FFF2-40B4-BE49-F238E27FC236}">
                <a16:creationId xmlns:a16="http://schemas.microsoft.com/office/drawing/2014/main" id="{2B66B06F-1746-FE2C-6072-0867ECF87D1B}"/>
              </a:ext>
            </a:extLst>
          </p:cNvPr>
          <p:cNvSpPr txBox="1"/>
          <p:nvPr/>
        </p:nvSpPr>
        <p:spPr>
          <a:xfrm>
            <a:off x="7757798" y="3093435"/>
            <a:ext cx="3497781" cy="369332"/>
          </a:xfrm>
          <a:prstGeom prst="rect">
            <a:avLst/>
          </a:prstGeom>
          <a:noFill/>
        </p:spPr>
        <p:txBody>
          <a:bodyPr wrap="square" anchor="ctr">
            <a:spAutoFit/>
          </a:bodyPr>
          <a:lstStyle/>
          <a:p>
            <a:pPr algn="ctr" fontAlgn="auto"/>
            <a:r>
              <a:rPr lang="en-US" altLang="ko-KR" dirty="0">
                <a:solidFill>
                  <a:srgbClr val="00B0EF"/>
                </a:solidFill>
                <a:latin typeface="나눔고딕" panose="020D0604000000000000" pitchFamily="50" charset="-127"/>
                <a:ea typeface="나눔고딕" panose="020D0604000000000000" pitchFamily="50" charset="-127"/>
              </a:rPr>
              <a:t>V</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cxnSp>
        <p:nvCxnSpPr>
          <p:cNvPr id="20" name="직선 연결선[R] 16">
            <a:extLst>
              <a:ext uri="{FF2B5EF4-FFF2-40B4-BE49-F238E27FC236}">
                <a16:creationId xmlns:a16="http://schemas.microsoft.com/office/drawing/2014/main" id="{4470EE92-7606-4218-6EFD-CD92F26FE3D9}"/>
              </a:ext>
            </a:extLst>
          </p:cNvPr>
          <p:cNvCxnSpPr>
            <a:cxnSpLocks/>
          </p:cNvCxnSpPr>
          <p:nvPr/>
        </p:nvCxnSpPr>
        <p:spPr>
          <a:xfrm flipV="1">
            <a:off x="8642689" y="3058937"/>
            <a:ext cx="1728000"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21" name="TextBox 20">
            <a:extLst>
              <a:ext uri="{FF2B5EF4-FFF2-40B4-BE49-F238E27FC236}">
                <a16:creationId xmlns:a16="http://schemas.microsoft.com/office/drawing/2014/main" id="{2B66B06F-1746-FE2C-6072-0867ECF87D1B}"/>
              </a:ext>
            </a:extLst>
          </p:cNvPr>
          <p:cNvSpPr txBox="1"/>
          <p:nvPr/>
        </p:nvSpPr>
        <p:spPr>
          <a:xfrm>
            <a:off x="966128" y="4448250"/>
            <a:ext cx="2117061" cy="369332"/>
          </a:xfrm>
          <a:prstGeom prst="rect">
            <a:avLst/>
          </a:prstGeom>
          <a:noFill/>
        </p:spPr>
        <p:txBody>
          <a:bodyPr wrap="square" anchor="ctr">
            <a:spAutoFit/>
          </a:bodyPr>
          <a:lstStyle/>
          <a:p>
            <a:pPr algn="ctr" fontAlgn="auto"/>
            <a:r>
              <a:rPr lang="en-US" altLang="ko-KR" dirty="0">
                <a:solidFill>
                  <a:srgbClr val="00B0EF"/>
                </a:solidFill>
                <a:latin typeface="나눔고딕" panose="020D0604000000000000" pitchFamily="50" charset="-127"/>
                <a:ea typeface="나눔고딕" panose="020D0604000000000000" pitchFamily="50" charset="-127"/>
              </a:rPr>
              <a:t>S</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cxnSp>
        <p:nvCxnSpPr>
          <p:cNvPr id="23" name="직선 연결선[R] 16">
            <a:extLst>
              <a:ext uri="{FF2B5EF4-FFF2-40B4-BE49-F238E27FC236}">
                <a16:creationId xmlns:a16="http://schemas.microsoft.com/office/drawing/2014/main" id="{4470EE92-7606-4218-6EFD-CD92F26FE3D9}"/>
              </a:ext>
            </a:extLst>
          </p:cNvPr>
          <p:cNvCxnSpPr>
            <a:cxnSpLocks/>
          </p:cNvCxnSpPr>
          <p:nvPr/>
        </p:nvCxnSpPr>
        <p:spPr>
          <a:xfrm flipV="1">
            <a:off x="1235172" y="4422107"/>
            <a:ext cx="1404000"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24" name="TextBox 23">
            <a:extLst>
              <a:ext uri="{FF2B5EF4-FFF2-40B4-BE49-F238E27FC236}">
                <a16:creationId xmlns:a16="http://schemas.microsoft.com/office/drawing/2014/main" id="{FF89DC89-6415-D5E0-D609-CA2D98D7BDF2}"/>
              </a:ext>
            </a:extLst>
          </p:cNvPr>
          <p:cNvSpPr txBox="1"/>
          <p:nvPr/>
        </p:nvSpPr>
        <p:spPr>
          <a:xfrm>
            <a:off x="2700868" y="4404343"/>
            <a:ext cx="1280082" cy="369332"/>
          </a:xfrm>
          <a:prstGeom prst="rect">
            <a:avLst/>
          </a:prstGeom>
          <a:noFill/>
        </p:spPr>
        <p:txBody>
          <a:bodyPr wrap="square" anchor="ctr">
            <a:spAutoFit/>
          </a:bodyPr>
          <a:lstStyle/>
          <a:p>
            <a:pPr algn="ctr" fontAlgn="auto"/>
            <a:r>
              <a:rPr lang="ko-KR" altLang="en-US" dirty="0" err="1">
                <a:solidFill>
                  <a:srgbClr val="4BB053"/>
                </a:solidFill>
                <a:latin typeface="나눔고딕" panose="020D0604000000000000" pitchFamily="50" charset="-127"/>
                <a:ea typeface="나눔고딕" panose="020D0604000000000000" pitchFamily="50" charset="-127"/>
              </a:rPr>
              <a:t>전치사구</a:t>
            </a:r>
            <a:endParaRPr lang="ko-Kore-KR" altLang="en-US" dirty="0">
              <a:solidFill>
                <a:srgbClr val="4BB053"/>
              </a:solidFill>
              <a:latin typeface="나눔고딕" panose="020D0604000000000000" pitchFamily="50" charset="-127"/>
              <a:ea typeface="나눔고딕" panose="020D0604000000000000" pitchFamily="50" charset="-127"/>
            </a:endParaRPr>
          </a:p>
        </p:txBody>
      </p:sp>
      <p:sp>
        <p:nvSpPr>
          <p:cNvPr id="25" name="TextBox 24">
            <a:extLst>
              <a:ext uri="{FF2B5EF4-FFF2-40B4-BE49-F238E27FC236}">
                <a16:creationId xmlns:a16="http://schemas.microsoft.com/office/drawing/2014/main" id="{2B66B06F-1746-FE2C-6072-0867ECF87D1B}"/>
              </a:ext>
            </a:extLst>
          </p:cNvPr>
          <p:cNvSpPr txBox="1"/>
          <p:nvPr/>
        </p:nvSpPr>
        <p:spPr>
          <a:xfrm>
            <a:off x="5027987" y="4452775"/>
            <a:ext cx="1528305" cy="369332"/>
          </a:xfrm>
          <a:prstGeom prst="rect">
            <a:avLst/>
          </a:prstGeom>
          <a:noFill/>
        </p:spPr>
        <p:txBody>
          <a:bodyPr wrap="square" anchor="ctr">
            <a:spAutoFit/>
          </a:bodyPr>
          <a:lstStyle/>
          <a:p>
            <a:pPr algn="ctr" fontAlgn="auto"/>
            <a:r>
              <a:rPr lang="en-US" altLang="ko-KR" dirty="0">
                <a:solidFill>
                  <a:srgbClr val="00B0EF"/>
                </a:solidFill>
                <a:latin typeface="나눔고딕" panose="020D0604000000000000" pitchFamily="50" charset="-127"/>
                <a:ea typeface="나눔고딕" panose="020D0604000000000000" pitchFamily="50" charset="-127"/>
              </a:rPr>
              <a:t>V </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cxnSp>
        <p:nvCxnSpPr>
          <p:cNvPr id="26" name="직선 연결선[R] 16">
            <a:extLst>
              <a:ext uri="{FF2B5EF4-FFF2-40B4-BE49-F238E27FC236}">
                <a16:creationId xmlns:a16="http://schemas.microsoft.com/office/drawing/2014/main" id="{4470EE92-7606-4218-6EFD-CD92F26FE3D9}"/>
              </a:ext>
            </a:extLst>
          </p:cNvPr>
          <p:cNvCxnSpPr>
            <a:cxnSpLocks/>
          </p:cNvCxnSpPr>
          <p:nvPr/>
        </p:nvCxnSpPr>
        <p:spPr>
          <a:xfrm flipV="1">
            <a:off x="5675105" y="4415643"/>
            <a:ext cx="252000"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27" name="TextBox 26">
            <a:extLst>
              <a:ext uri="{FF2B5EF4-FFF2-40B4-BE49-F238E27FC236}">
                <a16:creationId xmlns:a16="http://schemas.microsoft.com/office/drawing/2014/main" id="{2B66B06F-1746-FE2C-6072-0867ECF87D1B}"/>
              </a:ext>
            </a:extLst>
          </p:cNvPr>
          <p:cNvSpPr txBox="1"/>
          <p:nvPr/>
        </p:nvSpPr>
        <p:spPr>
          <a:xfrm>
            <a:off x="2808724" y="5812726"/>
            <a:ext cx="3407439" cy="369332"/>
          </a:xfrm>
          <a:prstGeom prst="rect">
            <a:avLst/>
          </a:prstGeom>
          <a:noFill/>
        </p:spPr>
        <p:txBody>
          <a:bodyPr wrap="square" anchor="ctr">
            <a:spAutoFit/>
          </a:bodyPr>
          <a:lstStyle/>
          <a:p>
            <a:pPr algn="ctr" fontAlgn="auto"/>
            <a:r>
              <a:rPr lang="ko-KR" altLang="en-US" dirty="0">
                <a:solidFill>
                  <a:srgbClr val="00B0EF"/>
                </a:solidFill>
                <a:latin typeface="나눔고딕" panose="020D0604000000000000" pitchFamily="50" charset="-127"/>
                <a:ea typeface="나눔고딕" panose="020D0604000000000000" pitchFamily="50" charset="-127"/>
              </a:rPr>
              <a:t>이유의 부사절</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sp>
        <p:nvSpPr>
          <p:cNvPr id="28" name="TextBox 27">
            <a:extLst>
              <a:ext uri="{FF2B5EF4-FFF2-40B4-BE49-F238E27FC236}">
                <a16:creationId xmlns:a16="http://schemas.microsoft.com/office/drawing/2014/main" id="{FF89DC89-6415-D5E0-D609-CA2D98D7BDF2}"/>
              </a:ext>
            </a:extLst>
          </p:cNvPr>
          <p:cNvSpPr txBox="1"/>
          <p:nvPr/>
        </p:nvSpPr>
        <p:spPr>
          <a:xfrm>
            <a:off x="4775579" y="5021335"/>
            <a:ext cx="3247831" cy="369332"/>
          </a:xfrm>
          <a:prstGeom prst="rect">
            <a:avLst/>
          </a:prstGeom>
          <a:noFill/>
        </p:spPr>
        <p:txBody>
          <a:bodyPr wrap="square" anchor="ctr">
            <a:spAutoFit/>
          </a:bodyPr>
          <a:lstStyle/>
          <a:p>
            <a:pPr algn="ctr" fontAlgn="auto"/>
            <a:r>
              <a:rPr lang="en-US" altLang="ko-KR" dirty="0">
                <a:solidFill>
                  <a:srgbClr val="4BB053"/>
                </a:solidFill>
                <a:latin typeface="나눔고딕" panose="020D0604000000000000" pitchFamily="50" charset="-127"/>
                <a:ea typeface="나눔고딕" panose="020D0604000000000000" pitchFamily="50" charset="-127"/>
              </a:rPr>
              <a:t>= the loss of canopy cover</a:t>
            </a:r>
            <a:endParaRPr lang="ko-Kore-KR" altLang="en-US" dirty="0">
              <a:solidFill>
                <a:srgbClr val="4BB053"/>
              </a:solidFill>
              <a:latin typeface="나눔고딕" panose="020D0604000000000000" pitchFamily="50" charset="-127"/>
              <a:ea typeface="나눔고딕" panose="020D0604000000000000" pitchFamily="50" charset="-127"/>
            </a:endParaRPr>
          </a:p>
        </p:txBody>
      </p:sp>
      <p:cxnSp>
        <p:nvCxnSpPr>
          <p:cNvPr id="2" name="직선 연결선[R] 16">
            <a:extLst>
              <a:ext uri="{FF2B5EF4-FFF2-40B4-BE49-F238E27FC236}">
                <a16:creationId xmlns:a16="http://schemas.microsoft.com/office/drawing/2014/main" id="{5AB79BF7-0F5D-1014-4C27-5F83DB3E47A3}"/>
              </a:ext>
            </a:extLst>
          </p:cNvPr>
          <p:cNvCxnSpPr>
            <a:cxnSpLocks/>
          </p:cNvCxnSpPr>
          <p:nvPr/>
        </p:nvCxnSpPr>
        <p:spPr>
          <a:xfrm>
            <a:off x="5225105" y="5790667"/>
            <a:ext cx="333723"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65574689"/>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2018</TotalTime>
  <Words>1615</Words>
  <Application>Microsoft Office PowerPoint</Application>
  <PresentationFormat>와이드스크린</PresentationFormat>
  <Paragraphs>202</Paragraphs>
  <Slides>32</Slides>
  <Notes>1</Notes>
  <HiddenSlides>0</HiddenSlides>
  <MMClips>0</MMClips>
  <ScaleCrop>false</ScaleCrop>
  <HeadingPairs>
    <vt:vector size="6" baseType="variant">
      <vt:variant>
        <vt:lpstr>사용한 글꼴</vt:lpstr>
      </vt:variant>
      <vt:variant>
        <vt:i4>5</vt:i4>
      </vt:variant>
      <vt:variant>
        <vt:lpstr>테마</vt:lpstr>
      </vt:variant>
      <vt:variant>
        <vt:i4>1</vt:i4>
      </vt:variant>
      <vt:variant>
        <vt:lpstr>슬라이드 제목</vt:lpstr>
      </vt:variant>
      <vt:variant>
        <vt:i4>32</vt:i4>
      </vt:variant>
    </vt:vector>
  </HeadingPairs>
  <TitlesOfParts>
    <vt:vector size="38" baseType="lpstr">
      <vt:lpstr>나눔고딕</vt:lpstr>
      <vt:lpstr>Aptos</vt:lpstr>
      <vt:lpstr>Aptos Display</vt:lpstr>
      <vt:lpstr>Arial</vt:lpstr>
      <vt:lpstr>Calibri</vt:lpstr>
      <vt:lpstr>Office 테마</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김효민B</dc:creator>
  <cp:lastModifiedBy>이지혜B</cp:lastModifiedBy>
  <cp:revision>81</cp:revision>
  <dcterms:created xsi:type="dcterms:W3CDTF">2024-07-02T00:56:12Z</dcterms:created>
  <dcterms:modified xsi:type="dcterms:W3CDTF">2024-11-15T07:33:00Z</dcterms:modified>
</cp:coreProperties>
</file>